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9"/>
  </p:notesMasterIdLst>
  <p:sldIdLst>
    <p:sldId id="289" r:id="rId2"/>
    <p:sldId id="290" r:id="rId3"/>
    <p:sldId id="291" r:id="rId4"/>
    <p:sldId id="293" r:id="rId5"/>
    <p:sldId id="292" r:id="rId6"/>
    <p:sldId id="294" r:id="rId7"/>
    <p:sldId id="295" r:id="rId8"/>
    <p:sldId id="297" r:id="rId9"/>
    <p:sldId id="296" r:id="rId10"/>
    <p:sldId id="298" r:id="rId11"/>
    <p:sldId id="299" r:id="rId12"/>
    <p:sldId id="300" r:id="rId13"/>
    <p:sldId id="301" r:id="rId14"/>
    <p:sldId id="302" r:id="rId15"/>
    <p:sldId id="303" r:id="rId16"/>
    <p:sldId id="304" r:id="rId17"/>
    <p:sldId id="305" r:id="rId18"/>
  </p:sldIdLst>
  <p:sldSz cx="12195175" cy="6859588"/>
  <p:notesSz cx="6797675" cy="9926638"/>
  <p:custDataLst>
    <p:tags r:id="rId20"/>
  </p:custDataLst>
  <p:defaultTextStyle>
    <a:defPPr>
      <a:defRPr lang="da-DK"/>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4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tte Lybæk Kristensen" initials="MLK" lastIdx="1" clrIdx="0">
    <p:extLst>
      <p:ext uri="{19B8F6BF-5375-455C-9EA6-DF929625EA0E}">
        <p15:presenceInfo xmlns:p15="http://schemas.microsoft.com/office/powerpoint/2012/main" userId="Mette Lybæk Kristens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4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yst layout 3 - Markerin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p:cViewPr varScale="1">
        <p:scale>
          <a:sx n="108" d="100"/>
          <a:sy n="108" d="100"/>
        </p:scale>
        <p:origin x="654" y="102"/>
      </p:cViewPr>
      <p:guideLst>
        <p:guide orient="horz" pos="2161"/>
        <p:guide pos="3842"/>
      </p:guideLst>
    </p:cSldViewPr>
  </p:slideViewPr>
  <p:notesTextViewPr>
    <p:cViewPr>
      <p:scale>
        <a:sx n="1" d="1"/>
        <a:sy n="1" d="1"/>
      </p:scale>
      <p:origin x="0" y="0"/>
    </p:cViewPr>
  </p:notesTextViewPr>
  <p:notesViewPr>
    <p:cSldViewPr showGuides="1">
      <p:cViewPr varScale="1">
        <p:scale>
          <a:sx n="89" d="100"/>
          <a:sy n="89" d="100"/>
        </p:scale>
        <p:origin x="37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06DBD80-1A18-40A8-8E8C-81B16990B284}" type="datetimeFigureOut">
              <a:rPr lang="da-DK" smtClean="0"/>
              <a:t>15-04-2024</a:t>
            </a:fld>
            <a:endParaRPr lang="da-DK"/>
          </a:p>
        </p:txBody>
      </p:sp>
      <p:sp>
        <p:nvSpPr>
          <p:cNvPr id="4" name="Pladsholder til diasbille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935DAE1-4DBC-4EBB-A0F7-2243D879E830}" type="slidenum">
              <a:rPr lang="da-DK" smtClean="0"/>
              <a:t>‹nr.›</a:t>
            </a:fld>
            <a:endParaRPr lang="da-DK"/>
          </a:p>
        </p:txBody>
      </p:sp>
    </p:spTree>
    <p:extLst>
      <p:ext uri="{BB962C8B-B14F-4D97-AF65-F5344CB8AC3E}">
        <p14:creationId xmlns:p14="http://schemas.microsoft.com/office/powerpoint/2010/main" val="3263883634"/>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9935DAE1-4DBC-4EBB-A0F7-2243D879E830}" type="slidenum">
              <a:rPr lang="da-DK" smtClean="0"/>
              <a:t>1</a:t>
            </a:fld>
            <a:endParaRPr lang="da-DK"/>
          </a:p>
        </p:txBody>
      </p:sp>
    </p:spTree>
    <p:extLst>
      <p:ext uri="{BB962C8B-B14F-4D97-AF65-F5344CB8AC3E}">
        <p14:creationId xmlns:p14="http://schemas.microsoft.com/office/powerpoint/2010/main" val="2033912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midtkraft.dk"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_MIDTRØD">
    <p:bg>
      <p:bgPr>
        <a:solidFill>
          <a:srgbClr val="007495"/>
        </a:solidFill>
        <a:effectLst/>
      </p:bgPr>
    </p:bg>
    <p:spTree>
      <p:nvGrpSpPr>
        <p:cNvPr id="1" name=""/>
        <p:cNvGrpSpPr/>
        <p:nvPr/>
      </p:nvGrpSpPr>
      <p:grpSpPr>
        <a:xfrm>
          <a:off x="0" y="0"/>
          <a:ext cx="0" cy="0"/>
          <a:chOff x="0" y="0"/>
          <a:chExt cx="0" cy="0"/>
        </a:xfrm>
      </p:grpSpPr>
      <p:sp>
        <p:nvSpPr>
          <p:cNvPr id="39024" name="Rectangle 112"/>
          <p:cNvSpPr>
            <a:spLocks noGrp="1" noChangeAspect="1" noChangeArrowheads="1"/>
          </p:cNvSpPr>
          <p:nvPr>
            <p:ph type="ctrTitle" sz="quarter" hasCustomPrompt="1"/>
          </p:nvPr>
        </p:nvSpPr>
        <p:spPr>
          <a:xfrm>
            <a:off x="408956" y="3678631"/>
            <a:ext cx="6408712" cy="1440196"/>
          </a:xfrm>
        </p:spPr>
        <p:txBody>
          <a:bodyPr/>
          <a:lstStyle>
            <a:lvl1pPr>
              <a:lnSpc>
                <a:spcPct val="100000"/>
              </a:lnSpc>
              <a:spcAft>
                <a:spcPct val="20000"/>
              </a:spcAft>
              <a:defRPr sz="5000">
                <a:solidFill>
                  <a:schemeClr val="bg1"/>
                </a:solidFill>
                <a:latin typeface="midtsans" panose="02000503040000020004" pitchFamily="50" charset="0"/>
              </a:defRPr>
            </a:lvl1pPr>
          </a:lstStyle>
          <a:p>
            <a:pPr lvl="0"/>
            <a:r>
              <a:rPr lang="da-DK" altLang="da-DK" noProof="0" dirty="0"/>
              <a:t>Præsentationstitel</a:t>
            </a:r>
          </a:p>
        </p:txBody>
      </p:sp>
      <p:sp>
        <p:nvSpPr>
          <p:cNvPr id="39025" name="Rectangle 113"/>
          <p:cNvSpPr>
            <a:spLocks noGrp="1" noChangeAspect="1" noChangeArrowheads="1"/>
          </p:cNvSpPr>
          <p:nvPr>
            <p:ph type="subTitle" sz="quarter" idx="1" hasCustomPrompt="1"/>
          </p:nvPr>
        </p:nvSpPr>
        <p:spPr>
          <a:xfrm>
            <a:off x="419863" y="5229994"/>
            <a:ext cx="6397805" cy="1080119"/>
          </a:xfrm>
        </p:spPr>
        <p:txBody>
          <a:bodyPr wrap="none" anchor="t"/>
          <a:lstStyle>
            <a:lvl1pPr marL="0" indent="0">
              <a:buFont typeface="Wingdings" pitchFamily="2" charset="2"/>
              <a:buNone/>
              <a:defRPr sz="2600">
                <a:solidFill>
                  <a:schemeClr val="bg1"/>
                </a:solidFill>
                <a:latin typeface="midtsans" panose="02000503040000020004" pitchFamily="50" charset="0"/>
              </a:defRPr>
            </a:lvl1pPr>
          </a:lstStyle>
          <a:p>
            <a:pPr lvl="0"/>
            <a:r>
              <a:rPr lang="da-DK" altLang="da-DK" noProof="0" dirty="0"/>
              <a:t>Klyngenavn</a:t>
            </a:r>
            <a:br>
              <a:rPr lang="da-DK" altLang="da-DK" noProof="0" dirty="0"/>
            </a:br>
            <a:r>
              <a:rPr lang="da-DK" altLang="da-DK" noProof="0" dirty="0"/>
              <a:t>Kvartal + år (eller dato)</a:t>
            </a:r>
          </a:p>
        </p:txBody>
      </p:sp>
      <p:pic>
        <p:nvPicPr>
          <p:cNvPr id="3" name="Billed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4696" b="17071"/>
          <a:stretch/>
        </p:blipFill>
        <p:spPr>
          <a:xfrm>
            <a:off x="7249715" y="1629594"/>
            <a:ext cx="4849423" cy="4680520"/>
          </a:xfrm>
          <a:prstGeom prst="rect">
            <a:avLst/>
          </a:prstGeom>
        </p:spPr>
      </p:pic>
      <p:pic>
        <p:nvPicPr>
          <p:cNvPr id="5" name="Billede 4"/>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83288"/>
            <a:ext cx="841687" cy="405577"/>
          </a:xfrm>
          <a:prstGeom prst="rect">
            <a:avLst/>
          </a:prstGeom>
        </p:spPr>
      </p:pic>
    </p:spTree>
    <p:extLst>
      <p:ext uri="{BB962C8B-B14F-4D97-AF65-F5344CB8AC3E}">
        <p14:creationId xmlns:p14="http://schemas.microsoft.com/office/powerpoint/2010/main" val="8866724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skrift og indhold_HVID">
    <p:spTree>
      <p:nvGrpSpPr>
        <p:cNvPr id="1" name=""/>
        <p:cNvGrpSpPr/>
        <p:nvPr/>
      </p:nvGrpSpPr>
      <p:grpSpPr>
        <a:xfrm>
          <a:off x="0" y="0"/>
          <a:ext cx="0" cy="0"/>
          <a:chOff x="0" y="0"/>
          <a:chExt cx="0" cy="0"/>
        </a:xfrm>
      </p:grpSpPr>
      <p:sp>
        <p:nvSpPr>
          <p:cNvPr id="4" name="Rectangle 4"/>
          <p:cNvSpPr>
            <a:spLocks noGrp="1" noChangeArrowheads="1"/>
          </p:cNvSpPr>
          <p:nvPr>
            <p:ph type="title" hasCustomPrompt="1"/>
          </p:nvPr>
        </p:nvSpPr>
        <p:spPr bwMode="auto">
          <a:xfrm>
            <a:off x="720187" y="405458"/>
            <a:ext cx="10082625"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a:solidFill>
                  <a:srgbClr val="007495"/>
                </a:solidFill>
                <a:latin typeface="midtsans" panose="02000503040000020004" pitchFamily="50" charset="0"/>
              </a:defRPr>
            </a:lvl1pPr>
          </a:lstStyle>
          <a:p>
            <a:pPr lvl="0"/>
            <a:r>
              <a:rPr lang="da-DK" altLang="da-DK" dirty="0"/>
              <a:t>Lægemiddelgruppe/emne</a:t>
            </a:r>
          </a:p>
        </p:txBody>
      </p:sp>
      <p:sp>
        <p:nvSpPr>
          <p:cNvPr id="5" name="Pladsholder til indhold 2"/>
          <p:cNvSpPr>
            <a:spLocks noGrp="1"/>
          </p:cNvSpPr>
          <p:nvPr>
            <p:ph idx="1" hasCustomPrompt="1"/>
          </p:nvPr>
        </p:nvSpPr>
        <p:spPr>
          <a:xfrm>
            <a:off x="720187" y="1413570"/>
            <a:ext cx="10082625" cy="4777932"/>
          </a:xfrm>
        </p:spPr>
        <p:txBody>
          <a:bodyPr/>
          <a:lstStyle>
            <a:lvl1pPr marL="457200" indent="-457200">
              <a:buClr>
                <a:srgbClr val="007495"/>
              </a:buClr>
              <a:buFont typeface="Wingdings" panose="05000000000000000000" pitchFamily="2" charset="2"/>
              <a:buChar char="§"/>
              <a:defRPr>
                <a:latin typeface="midtsans" panose="02000503040000020004" pitchFamily="50" charset="0"/>
              </a:defRPr>
            </a:lvl1pPr>
            <a:lvl2pPr marL="1198003" indent="-364058">
              <a:buClr>
                <a:srgbClr val="007495"/>
              </a:buClr>
              <a:buFont typeface="Wingdings" panose="05000000000000000000" pitchFamily="2" charset="2"/>
              <a:buChar char="§"/>
              <a:defRPr>
                <a:latin typeface="midtsans" panose="02000503040000020004" pitchFamily="50" charset="0"/>
              </a:defRPr>
            </a:lvl2pPr>
            <a:lvl3pPr marL="1790655" indent="-241294">
              <a:buClr>
                <a:srgbClr val="007495"/>
              </a:buClr>
              <a:buFont typeface="Wingdings" panose="05000000000000000000" pitchFamily="2" charset="2"/>
              <a:buChar char="§"/>
              <a:defRPr>
                <a:latin typeface="midtsans" panose="02000503040000020004" pitchFamily="50" charset="0"/>
              </a:defRPr>
            </a:lvl3pPr>
            <a:lvl4pPr marL="2523004" indent="-243411">
              <a:buClr>
                <a:srgbClr val="007495"/>
              </a:buClr>
              <a:buFont typeface="Wingdings" panose="05000000000000000000" pitchFamily="2" charset="2"/>
              <a:buChar char="§"/>
              <a:defRPr>
                <a:latin typeface="midtsans" panose="02000503040000020004" pitchFamily="50" charset="0"/>
              </a:defRPr>
            </a:lvl4pPr>
            <a:lvl5pPr marL="3160111" indent="-285750">
              <a:buClr>
                <a:srgbClr val="007495"/>
              </a:buClr>
              <a:buFont typeface="Wingdings" panose="05000000000000000000" pitchFamily="2" charset="2"/>
              <a:buChar char="§"/>
              <a:defRPr>
                <a:latin typeface="midtsans" panose="02000503040000020004" pitchFamily="50" charset="0"/>
              </a:defRPr>
            </a:lvl5pPr>
          </a:lstStyle>
          <a:p>
            <a:pPr lvl="0"/>
            <a:r>
              <a:rPr lang="da-DK" altLang="da-DK" dirty="0"/>
              <a:t>Skriv tekst eller klik på ikon for at tilføje indhold</a:t>
            </a:r>
          </a:p>
          <a:p>
            <a:pPr lvl="1"/>
            <a:r>
              <a:rPr lang="da-DK" altLang="da-DK" dirty="0"/>
              <a:t>første niveau</a:t>
            </a:r>
          </a:p>
          <a:p>
            <a:pPr lvl="2"/>
            <a:r>
              <a:rPr lang="da-DK" altLang="da-DK" dirty="0"/>
              <a:t>andet niveau</a:t>
            </a:r>
          </a:p>
          <a:p>
            <a:pPr lvl="3"/>
            <a:r>
              <a:rPr lang="da-DK" altLang="da-DK" dirty="0"/>
              <a:t>tredje niveau</a:t>
            </a:r>
          </a:p>
          <a:p>
            <a:pPr lvl="4"/>
            <a:r>
              <a:rPr lang="da-DK" altLang="da-DK" dirty="0"/>
              <a:t>fjerde niveau</a:t>
            </a:r>
          </a:p>
        </p:txBody>
      </p:sp>
      <p:pic>
        <p:nvPicPr>
          <p:cNvPr id="6" name="Bille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83288"/>
            <a:ext cx="841687" cy="405577"/>
          </a:xfrm>
          <a:prstGeom prst="rect">
            <a:avLst/>
          </a:prstGeom>
        </p:spPr>
      </p:pic>
    </p:spTree>
    <p:extLst>
      <p:ext uri="{BB962C8B-B14F-4D97-AF65-F5344CB8AC3E}">
        <p14:creationId xmlns:p14="http://schemas.microsoft.com/office/powerpoint/2010/main" val="2430491632"/>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384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ægemiddelpakker">
    <p:spTree>
      <p:nvGrpSpPr>
        <p:cNvPr id="1" name=""/>
        <p:cNvGrpSpPr/>
        <p:nvPr/>
      </p:nvGrpSpPr>
      <p:grpSpPr>
        <a:xfrm>
          <a:off x="0" y="0"/>
          <a:ext cx="0" cy="0"/>
          <a:chOff x="0" y="0"/>
          <a:chExt cx="0" cy="0"/>
        </a:xfrm>
      </p:grpSpPr>
      <p:sp>
        <p:nvSpPr>
          <p:cNvPr id="4" name="Rectangle 4"/>
          <p:cNvSpPr>
            <a:spLocks noGrp="1" noChangeArrowheads="1"/>
          </p:cNvSpPr>
          <p:nvPr>
            <p:ph type="title" hasCustomPrompt="1"/>
          </p:nvPr>
        </p:nvSpPr>
        <p:spPr bwMode="auto">
          <a:xfrm>
            <a:off x="720187" y="405458"/>
            <a:ext cx="10082625"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a:solidFill>
                  <a:srgbClr val="007495"/>
                </a:solidFill>
                <a:latin typeface="midtsans" panose="02000503040000020004" pitchFamily="50" charset="0"/>
              </a:defRPr>
            </a:lvl1pPr>
          </a:lstStyle>
          <a:p>
            <a:pPr lvl="0"/>
            <a:r>
              <a:rPr lang="da-DK" altLang="da-DK" dirty="0"/>
              <a:t>Lægemiddelgruppe/emne</a:t>
            </a:r>
          </a:p>
        </p:txBody>
      </p:sp>
      <p:sp>
        <p:nvSpPr>
          <p:cNvPr id="5" name="Pladsholder til indhold 2"/>
          <p:cNvSpPr>
            <a:spLocks noGrp="1"/>
          </p:cNvSpPr>
          <p:nvPr>
            <p:ph idx="1" hasCustomPrompt="1"/>
          </p:nvPr>
        </p:nvSpPr>
        <p:spPr>
          <a:xfrm>
            <a:off x="720187" y="1773610"/>
            <a:ext cx="10082625" cy="4417892"/>
          </a:xfrm>
        </p:spPr>
        <p:txBody>
          <a:bodyPr/>
          <a:lstStyle>
            <a:lvl1pPr marL="457200" indent="-457200">
              <a:buClr>
                <a:srgbClr val="007495"/>
              </a:buClr>
              <a:buFont typeface="Wingdings" panose="05000000000000000000" pitchFamily="2" charset="2"/>
              <a:buChar char="§"/>
              <a:defRPr>
                <a:latin typeface="midtsans" panose="02000503040000020004" pitchFamily="50" charset="0"/>
              </a:defRPr>
            </a:lvl1pPr>
            <a:lvl2pPr marL="1198003" indent="-364058">
              <a:buClr>
                <a:srgbClr val="007495"/>
              </a:buClr>
              <a:buFont typeface="Wingdings" panose="05000000000000000000" pitchFamily="2" charset="2"/>
              <a:buChar char="§"/>
              <a:defRPr>
                <a:latin typeface="midtsans" panose="02000503040000020004" pitchFamily="50" charset="0"/>
              </a:defRPr>
            </a:lvl2pPr>
            <a:lvl3pPr marL="1790655" indent="-241294">
              <a:buClr>
                <a:srgbClr val="007495"/>
              </a:buClr>
              <a:buFont typeface="Wingdings" panose="05000000000000000000" pitchFamily="2" charset="2"/>
              <a:buChar char="§"/>
              <a:defRPr>
                <a:latin typeface="midtsans" panose="02000503040000020004" pitchFamily="50" charset="0"/>
              </a:defRPr>
            </a:lvl3pPr>
            <a:lvl4pPr marL="2523004" indent="-243411">
              <a:buClr>
                <a:srgbClr val="007495"/>
              </a:buClr>
              <a:buFont typeface="Wingdings" panose="05000000000000000000" pitchFamily="2" charset="2"/>
              <a:buChar char="§"/>
              <a:defRPr>
                <a:latin typeface="midtsans" panose="02000503040000020004" pitchFamily="50" charset="0"/>
              </a:defRPr>
            </a:lvl4pPr>
            <a:lvl5pPr marL="3160111" indent="-285750">
              <a:buClr>
                <a:srgbClr val="007495"/>
              </a:buClr>
              <a:buFont typeface="Wingdings" panose="05000000000000000000" pitchFamily="2" charset="2"/>
              <a:buChar char="§"/>
              <a:defRPr>
                <a:latin typeface="midtsans" panose="02000503040000020004" pitchFamily="50" charset="0"/>
              </a:defRPr>
            </a:lvl5pPr>
          </a:lstStyle>
          <a:p>
            <a:pPr lvl="0"/>
            <a:r>
              <a:rPr lang="da-DK" altLang="da-DK" dirty="0"/>
              <a:t>Skriv tekst eller klik på ikon for at tilføje indhold</a:t>
            </a:r>
          </a:p>
          <a:p>
            <a:pPr lvl="1"/>
            <a:r>
              <a:rPr lang="da-DK" altLang="da-DK" dirty="0"/>
              <a:t>første niveau</a:t>
            </a:r>
          </a:p>
          <a:p>
            <a:pPr lvl="2"/>
            <a:r>
              <a:rPr lang="da-DK" altLang="da-DK" dirty="0"/>
              <a:t>andet niveau</a:t>
            </a:r>
          </a:p>
          <a:p>
            <a:pPr lvl="3"/>
            <a:r>
              <a:rPr lang="da-DK" altLang="da-DK" dirty="0"/>
              <a:t>tredje niveau</a:t>
            </a:r>
          </a:p>
          <a:p>
            <a:pPr lvl="4"/>
            <a:r>
              <a:rPr lang="da-DK" altLang="da-DK" dirty="0"/>
              <a:t>fjerde niveau</a:t>
            </a:r>
          </a:p>
        </p:txBody>
      </p:sp>
      <p:pic>
        <p:nvPicPr>
          <p:cNvPr id="6" name="Bille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83288"/>
            <a:ext cx="841687" cy="405577"/>
          </a:xfrm>
          <a:prstGeom prst="rect">
            <a:avLst/>
          </a:prstGeom>
        </p:spPr>
      </p:pic>
      <p:sp>
        <p:nvSpPr>
          <p:cNvPr id="9" name="Pladsholder til tekst 8">
            <a:extLst>
              <a:ext uri="{FF2B5EF4-FFF2-40B4-BE49-F238E27FC236}">
                <a16:creationId xmlns:a16="http://schemas.microsoft.com/office/drawing/2014/main" id="{8B3F015A-B9F1-D4C2-1056-43FA44AB5067}"/>
              </a:ext>
            </a:extLst>
          </p:cNvPr>
          <p:cNvSpPr>
            <a:spLocks noGrp="1"/>
          </p:cNvSpPr>
          <p:nvPr>
            <p:ph type="body" sz="quarter" idx="10"/>
          </p:nvPr>
        </p:nvSpPr>
        <p:spPr>
          <a:xfrm>
            <a:off x="720187" y="1355808"/>
            <a:ext cx="4391025" cy="417802"/>
          </a:xfrm>
        </p:spPr>
        <p:txBody>
          <a:bodyPr/>
          <a:lstStyle>
            <a:lvl1pPr marL="0" indent="0">
              <a:buNone/>
              <a:defRPr sz="2400">
                <a:solidFill>
                  <a:srgbClr val="007495"/>
                </a:solidFill>
              </a:defRPr>
            </a:lvl1pPr>
          </a:lstStyle>
          <a:p>
            <a:pPr lvl="0"/>
            <a:r>
              <a:rPr lang="da-DK" dirty="0"/>
              <a:t>Klik for at redigere</a:t>
            </a:r>
          </a:p>
        </p:txBody>
      </p:sp>
    </p:spTree>
    <p:extLst>
      <p:ext uri="{BB962C8B-B14F-4D97-AF65-F5344CB8AC3E}">
        <p14:creationId xmlns:p14="http://schemas.microsoft.com/office/powerpoint/2010/main" val="670239302"/>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384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oto i bredformat med logo">
    <p:spTree>
      <p:nvGrpSpPr>
        <p:cNvPr id="1" name=""/>
        <p:cNvGrpSpPr/>
        <p:nvPr/>
      </p:nvGrpSpPr>
      <p:grpSpPr>
        <a:xfrm>
          <a:off x="0" y="0"/>
          <a:ext cx="0" cy="0"/>
          <a:chOff x="0" y="0"/>
          <a:chExt cx="0" cy="0"/>
        </a:xfrm>
      </p:grpSpPr>
      <p:sp>
        <p:nvSpPr>
          <p:cNvPr id="5" name="Pladsholder til billede 2"/>
          <p:cNvSpPr>
            <a:spLocks noGrp="1" noChangeAspect="1"/>
          </p:cNvSpPr>
          <p:nvPr>
            <p:ph type="pic" idx="11" hasCustomPrompt="1"/>
          </p:nvPr>
        </p:nvSpPr>
        <p:spPr>
          <a:xfrm>
            <a:off x="1" y="576000"/>
            <a:ext cx="12195175" cy="5417001"/>
          </a:xfrm>
        </p:spPr>
        <p:txBody>
          <a:bodyPr/>
          <a:lstStyle>
            <a:lvl1pPr marL="0" indent="0" algn="ctr">
              <a:buNone/>
              <a:defRPr sz="2700" baseline="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da-DK" dirty="0"/>
              <a:t>Klik på ikonet for at tilføje et billede</a:t>
            </a:r>
            <a:br>
              <a:rPr lang="da-DK" dirty="0"/>
            </a:br>
            <a:br>
              <a:rPr lang="da-DK" dirty="0"/>
            </a:br>
            <a:endParaRPr lang="da-DK" dirty="0"/>
          </a:p>
        </p:txBody>
      </p:sp>
      <p:pic>
        <p:nvPicPr>
          <p:cNvPr id="3" name="Billed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4" name="Billede 3"/>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Tree>
    <p:extLst>
      <p:ext uri="{BB962C8B-B14F-4D97-AF65-F5344CB8AC3E}">
        <p14:creationId xmlns:p14="http://schemas.microsoft.com/office/powerpoint/2010/main" val="14836315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 med overskrift og billedtekst">
    <p:spTree>
      <p:nvGrpSpPr>
        <p:cNvPr id="1" name=""/>
        <p:cNvGrpSpPr/>
        <p:nvPr/>
      </p:nvGrpSpPr>
      <p:grpSpPr>
        <a:xfrm>
          <a:off x="0" y="0"/>
          <a:ext cx="0" cy="0"/>
          <a:chOff x="0" y="0"/>
          <a:chExt cx="0" cy="0"/>
        </a:xfrm>
      </p:grpSpPr>
      <p:sp>
        <p:nvSpPr>
          <p:cNvPr id="5" name="Pladsholder til billede 2"/>
          <p:cNvSpPr>
            <a:spLocks noGrp="1"/>
          </p:cNvSpPr>
          <p:nvPr>
            <p:ph type="pic" idx="11" hasCustomPrompt="1"/>
          </p:nvPr>
        </p:nvSpPr>
        <p:spPr>
          <a:xfrm>
            <a:off x="720281" y="1413570"/>
            <a:ext cx="10083938" cy="4578905"/>
          </a:xfrm>
        </p:spPr>
        <p:txBody>
          <a:bodyPr/>
          <a:lstStyle>
            <a:lvl1pPr marL="0" indent="0" algn="ctr">
              <a:buNone/>
              <a:defRPr sz="2700" baseline="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da-DK" dirty="0"/>
              <a:t>Klik på ikonet for at tilføje et billede</a:t>
            </a:r>
            <a:br>
              <a:rPr lang="da-DK" dirty="0"/>
            </a:br>
            <a:br>
              <a:rPr lang="da-DK" dirty="0"/>
            </a:br>
            <a:endParaRPr lang="da-DK" dirty="0"/>
          </a:p>
        </p:txBody>
      </p:sp>
      <p:sp>
        <p:nvSpPr>
          <p:cNvPr id="3" name="Titel 1"/>
          <p:cNvSpPr>
            <a:spLocks noGrp="1" noChangeAspect="1"/>
          </p:cNvSpPr>
          <p:nvPr>
            <p:ph type="title" hasCustomPrompt="1"/>
          </p:nvPr>
        </p:nvSpPr>
        <p:spPr>
          <a:xfrm>
            <a:off x="720281" y="333450"/>
            <a:ext cx="10083938" cy="900000"/>
          </a:xfrm>
        </p:spPr>
        <p:txBody>
          <a:bodyPr/>
          <a:lstStyle>
            <a:lvl1pPr>
              <a:defRPr/>
            </a:lvl1pPr>
          </a:lstStyle>
          <a:p>
            <a:r>
              <a:rPr lang="da-DK" dirty="0"/>
              <a:t>Skriv overskrift her</a:t>
            </a:r>
          </a:p>
        </p:txBody>
      </p:sp>
      <p:sp>
        <p:nvSpPr>
          <p:cNvPr id="4" name="Pladsholder til tekst 3"/>
          <p:cNvSpPr>
            <a:spLocks noGrp="1"/>
          </p:cNvSpPr>
          <p:nvPr>
            <p:ph type="body" sz="quarter" idx="12" hasCustomPrompt="1"/>
          </p:nvPr>
        </p:nvSpPr>
        <p:spPr>
          <a:xfrm>
            <a:off x="720281" y="6048001"/>
            <a:ext cx="10083938" cy="360083"/>
          </a:xfrm>
        </p:spPr>
        <p:txBody>
          <a:bodyPr anchor="t" anchorCtr="0">
            <a:normAutofit/>
          </a:bodyPr>
          <a:lstStyle>
            <a:lvl1pPr marL="0" indent="0">
              <a:buNone/>
              <a:defRPr sz="1800" baseline="0">
                <a:solidFill>
                  <a:schemeClr val="tx1"/>
                </a:solidFill>
              </a:defRPr>
            </a:lvl1pPr>
            <a:lvl2pPr marL="833946" indent="0">
              <a:buNone/>
              <a:defRPr sz="1900">
                <a:solidFill>
                  <a:schemeClr val="tx1"/>
                </a:solidFill>
              </a:defRPr>
            </a:lvl2pPr>
            <a:lvl3pPr marL="1549361" indent="0">
              <a:buNone/>
              <a:defRPr sz="1900">
                <a:solidFill>
                  <a:schemeClr val="tx1"/>
                </a:solidFill>
              </a:defRPr>
            </a:lvl3pPr>
            <a:lvl4pPr marL="2279592" indent="0">
              <a:buNone/>
              <a:defRPr sz="1900">
                <a:solidFill>
                  <a:schemeClr val="tx1"/>
                </a:solidFill>
              </a:defRPr>
            </a:lvl4pPr>
            <a:lvl5pPr marL="2874361" indent="0">
              <a:buNone/>
              <a:defRPr sz="1900">
                <a:solidFill>
                  <a:schemeClr val="tx1"/>
                </a:solidFill>
              </a:defRPr>
            </a:lvl5pPr>
          </a:lstStyle>
          <a:p>
            <a:pPr lvl="0"/>
            <a:r>
              <a:rPr lang="da-DK" dirty="0"/>
              <a:t>Skriv tekst her</a:t>
            </a:r>
          </a:p>
        </p:txBody>
      </p:sp>
      <p:pic>
        <p:nvPicPr>
          <p:cNvPr id="6" name="Bille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6061432"/>
            <a:ext cx="792088" cy="752738"/>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Tree>
    <p:extLst>
      <p:ext uri="{BB962C8B-B14F-4D97-AF65-F5344CB8AC3E}">
        <p14:creationId xmlns:p14="http://schemas.microsoft.com/office/powerpoint/2010/main" val="1713122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to med overskrift og billedtekst">
    <p:spTree>
      <p:nvGrpSpPr>
        <p:cNvPr id="1" name=""/>
        <p:cNvGrpSpPr/>
        <p:nvPr/>
      </p:nvGrpSpPr>
      <p:grpSpPr>
        <a:xfrm>
          <a:off x="0" y="0"/>
          <a:ext cx="0" cy="0"/>
          <a:chOff x="0" y="0"/>
          <a:chExt cx="0" cy="0"/>
        </a:xfrm>
      </p:grpSpPr>
      <p:sp>
        <p:nvSpPr>
          <p:cNvPr id="5" name="Pladsholder til billede 2"/>
          <p:cNvSpPr>
            <a:spLocks noGrp="1"/>
          </p:cNvSpPr>
          <p:nvPr>
            <p:ph type="pic" idx="11" hasCustomPrompt="1"/>
          </p:nvPr>
        </p:nvSpPr>
        <p:spPr>
          <a:xfrm>
            <a:off x="841003" y="1691576"/>
            <a:ext cx="9963216" cy="4300899"/>
          </a:xfrm>
        </p:spPr>
        <p:txBody>
          <a:bodyPr/>
          <a:lstStyle>
            <a:lvl1pPr marL="0" indent="0" algn="ctr">
              <a:buNone/>
              <a:defRPr sz="2700" baseline="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da-DK" dirty="0"/>
              <a:t>Klik på ikonet for at tilføje et billede</a:t>
            </a:r>
            <a:br>
              <a:rPr lang="da-DK" dirty="0"/>
            </a:br>
            <a:br>
              <a:rPr lang="da-DK" dirty="0"/>
            </a:br>
            <a:endParaRPr lang="da-DK" dirty="0"/>
          </a:p>
        </p:txBody>
      </p:sp>
      <p:sp>
        <p:nvSpPr>
          <p:cNvPr id="3" name="Titel 1"/>
          <p:cNvSpPr>
            <a:spLocks noGrp="1" noChangeAspect="1"/>
          </p:cNvSpPr>
          <p:nvPr>
            <p:ph type="title" hasCustomPrompt="1"/>
          </p:nvPr>
        </p:nvSpPr>
        <p:spPr>
          <a:xfrm>
            <a:off x="720281" y="333450"/>
            <a:ext cx="10083938" cy="900000"/>
          </a:xfrm>
        </p:spPr>
        <p:txBody>
          <a:bodyPr/>
          <a:lstStyle>
            <a:lvl1pPr>
              <a:defRPr/>
            </a:lvl1pPr>
          </a:lstStyle>
          <a:p>
            <a:r>
              <a:rPr lang="da-DK" dirty="0"/>
              <a:t>Skriv overskrift her</a:t>
            </a:r>
          </a:p>
        </p:txBody>
      </p:sp>
      <p:pic>
        <p:nvPicPr>
          <p:cNvPr id="6" name="Bille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6061432"/>
            <a:ext cx="792088" cy="752738"/>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
        <p:nvSpPr>
          <p:cNvPr id="8" name="Pladsholder til tekst 4"/>
          <p:cNvSpPr>
            <a:spLocks noGrp="1"/>
          </p:cNvSpPr>
          <p:nvPr>
            <p:ph type="body" sz="quarter" idx="14"/>
          </p:nvPr>
        </p:nvSpPr>
        <p:spPr>
          <a:xfrm>
            <a:off x="714413" y="1261239"/>
            <a:ext cx="10425599" cy="430337"/>
          </a:xfrm>
        </p:spPr>
        <p:txBody>
          <a:bodyPr>
            <a:normAutofit fontScale="92500" lnSpcReduction="10000"/>
          </a:bodyPr>
          <a:lstStyle>
            <a:lvl1pPr marL="0" indent="0">
              <a:buNone/>
              <a:defRPr/>
            </a:lvl1pPr>
          </a:lstStyle>
          <a:p>
            <a:r>
              <a:rPr lang="da-DK" dirty="0"/>
              <a:t>DDD/1.000 ptt. </a:t>
            </a:r>
            <a:r>
              <a:rPr lang="da-DK" dirty="0" err="1"/>
              <a:t>std</a:t>
            </a:r>
            <a:r>
              <a:rPr lang="da-DK" dirty="0"/>
              <a:t>., _. kvartal 202_</a:t>
            </a:r>
          </a:p>
        </p:txBody>
      </p:sp>
    </p:spTree>
    <p:extLst>
      <p:ext uri="{BB962C8B-B14F-4D97-AF65-F5344CB8AC3E}">
        <p14:creationId xmlns:p14="http://schemas.microsoft.com/office/powerpoint/2010/main" val="3136075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 bredformat - overskrift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281" y="477466"/>
            <a:ext cx="10083938" cy="540000"/>
          </a:xfrm>
        </p:spPr>
        <p:txBody>
          <a:bodyPr anchor="t" anchorCtr="0"/>
          <a:lstStyle>
            <a:lvl1pPr>
              <a:defRPr/>
            </a:lvl1pPr>
          </a:lstStyle>
          <a:p>
            <a:r>
              <a:rPr lang="da-DK" dirty="0"/>
              <a:t>Skriv overskrift her</a:t>
            </a:r>
          </a:p>
        </p:txBody>
      </p:sp>
      <p:sp>
        <p:nvSpPr>
          <p:cNvPr id="6" name="Pladsholder til indhold 2"/>
          <p:cNvSpPr>
            <a:spLocks noGrp="1"/>
          </p:cNvSpPr>
          <p:nvPr>
            <p:ph sz="half" idx="11" hasCustomPrompt="1"/>
          </p:nvPr>
        </p:nvSpPr>
        <p:spPr>
          <a:xfrm>
            <a:off x="7562953" y="1800000"/>
            <a:ext cx="3241266" cy="4392000"/>
          </a:xfrm>
        </p:spPr>
        <p:txBody>
          <a:bodyPr anchor="t" anchorCtr="0"/>
          <a:lstStyle>
            <a:lvl1pPr marL="0" indent="0">
              <a:buNone/>
              <a:defRPr sz="2600"/>
            </a:lvl1pPr>
            <a:lvl2pPr marL="444500" indent="-263525">
              <a:defRPr sz="2200"/>
            </a:lvl2pPr>
            <a:lvl3pPr>
              <a:defRPr sz="2700"/>
            </a:lvl3pPr>
            <a:lvl4pPr>
              <a:defRPr sz="2400"/>
            </a:lvl4pPr>
            <a:lvl5pPr>
              <a:defRPr sz="2400"/>
            </a:lvl5pPr>
            <a:lvl6pPr>
              <a:defRPr sz="2400"/>
            </a:lvl6pPr>
            <a:lvl7pPr>
              <a:defRPr sz="2400"/>
            </a:lvl7pPr>
            <a:lvl8pPr>
              <a:defRPr sz="2400"/>
            </a:lvl8pPr>
            <a:lvl9pPr>
              <a:defRPr sz="2400"/>
            </a:lvl9pPr>
          </a:lstStyle>
          <a:p>
            <a:pPr lvl="0"/>
            <a:r>
              <a:rPr lang="da-DK" altLang="da-DK" dirty="0"/>
              <a:t>Skriv tekst eller klik på ikon for at tilføje indhold</a:t>
            </a:r>
          </a:p>
          <a:p>
            <a:pPr lvl="1"/>
            <a:r>
              <a:rPr lang="da-DK" altLang="da-DK" dirty="0"/>
              <a:t>første niveau</a:t>
            </a:r>
          </a:p>
        </p:txBody>
      </p:sp>
      <p:sp>
        <p:nvSpPr>
          <p:cNvPr id="7" name="Pladsholder til billede 2"/>
          <p:cNvSpPr>
            <a:spLocks noGrp="1" noChangeAspect="1"/>
          </p:cNvSpPr>
          <p:nvPr>
            <p:ph type="pic" idx="12" hasCustomPrompt="1"/>
          </p:nvPr>
        </p:nvSpPr>
        <p:spPr>
          <a:xfrm>
            <a:off x="720281" y="1800000"/>
            <a:ext cx="6662602" cy="4392000"/>
          </a:xfrm>
        </p:spPr>
        <p:txBody>
          <a:bodyPr/>
          <a:lstStyle>
            <a:lvl1pPr marL="0" indent="0" algn="ctr">
              <a:buNone/>
              <a:defRPr sz="2700" baseline="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r>
              <a:rPr lang="da-DK" dirty="0"/>
              <a:t>Klik på ikonet for at tilføje et billede</a:t>
            </a:r>
            <a:br>
              <a:rPr lang="da-DK" dirty="0"/>
            </a:br>
            <a:br>
              <a:rPr lang="da-DK" dirty="0"/>
            </a:br>
            <a:endParaRPr lang="da-DK" dirty="0"/>
          </a:p>
        </p:txBody>
      </p:sp>
      <p:pic>
        <p:nvPicPr>
          <p:cNvPr id="5" name="Billed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8" name="Billed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Tree>
    <p:extLst>
      <p:ext uri="{BB962C8B-B14F-4D97-AF65-F5344CB8AC3E}">
        <p14:creationId xmlns:p14="http://schemas.microsoft.com/office/powerpoint/2010/main" val="524582487"/>
      </p:ext>
    </p:extLst>
  </p:cSld>
  <p:clrMapOvr>
    <a:masterClrMapping/>
  </p:clrMapOvr>
  <p:extLst>
    <p:ext uri="{DCECCB84-F9BA-43D5-87BE-67443E8EF086}">
      <p15:sldGuideLst xmlns:p15="http://schemas.microsoft.com/office/powerpoint/2012/main">
        <p15:guide id="1" orient="horz" pos="301" userDrawn="1">
          <p15:clr>
            <a:srgbClr val="FBAE40"/>
          </p15:clr>
        </p15:guide>
        <p15:guide id="2" pos="384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skrift og to indholdsobjek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281" y="1188000"/>
            <a:ext cx="10083938" cy="900000"/>
          </a:xfrm>
        </p:spPr>
        <p:txBody>
          <a:bodyPr anchor="t" anchorCtr="0"/>
          <a:lstStyle>
            <a:lvl1pPr>
              <a:defRPr baseline="0"/>
            </a:lvl1pPr>
          </a:lstStyle>
          <a:p>
            <a:r>
              <a:rPr lang="da-DK" dirty="0"/>
              <a:t>Skriv overskrift her</a:t>
            </a:r>
          </a:p>
        </p:txBody>
      </p:sp>
      <p:sp>
        <p:nvSpPr>
          <p:cNvPr id="3" name="Pladsholder til indhold 2"/>
          <p:cNvSpPr>
            <a:spLocks noGrp="1" noChangeAspect="1"/>
          </p:cNvSpPr>
          <p:nvPr>
            <p:ph sz="half" idx="1" hasCustomPrompt="1"/>
          </p:nvPr>
        </p:nvSpPr>
        <p:spPr>
          <a:xfrm>
            <a:off x="720281" y="2159502"/>
            <a:ext cx="4861898" cy="4032000"/>
          </a:xfrm>
        </p:spPr>
        <p:txBody>
          <a:bodyPr anchor="t" anchorCtr="0"/>
          <a:lstStyle>
            <a:lvl1pPr>
              <a:defRPr sz="3200"/>
            </a:lvl1pPr>
            <a:lvl2pPr marL="715963" indent="-271463">
              <a:defRPr sz="2600"/>
            </a:lvl2pPr>
            <a:lvl3pPr marL="985838" indent="-269875">
              <a:defRPr sz="2600"/>
            </a:lvl3pPr>
            <a:lvl4pPr marL="1343025" indent="-269875">
              <a:defRPr sz="2200"/>
            </a:lvl4pPr>
            <a:lvl5pPr marL="1701800" indent="-269875">
              <a:defRPr sz="1800"/>
            </a:lvl5pPr>
            <a:lvl6pPr>
              <a:defRPr sz="2400"/>
            </a:lvl6pPr>
            <a:lvl7pPr>
              <a:defRPr sz="2400"/>
            </a:lvl7pPr>
            <a:lvl8pPr>
              <a:defRPr sz="2400"/>
            </a:lvl8pPr>
            <a:lvl9pPr>
              <a:defRPr sz="2400"/>
            </a:lvl9pPr>
          </a:lstStyle>
          <a:p>
            <a:pPr lvl="0"/>
            <a:r>
              <a:rPr lang="da-DK" altLang="da-DK" dirty="0"/>
              <a:t>Skriv tekst eller klik på ikon for at tilføje indhold</a:t>
            </a:r>
          </a:p>
          <a:p>
            <a:pPr lvl="1"/>
            <a:r>
              <a:rPr lang="da-DK" altLang="da-DK" dirty="0"/>
              <a:t>første niveau</a:t>
            </a:r>
          </a:p>
        </p:txBody>
      </p:sp>
      <p:sp>
        <p:nvSpPr>
          <p:cNvPr id="6" name="Pladsholder til indhold 2"/>
          <p:cNvSpPr>
            <a:spLocks noGrp="1" noChangeAspect="1"/>
          </p:cNvSpPr>
          <p:nvPr>
            <p:ph sz="half" idx="10" hasCustomPrompt="1"/>
          </p:nvPr>
        </p:nvSpPr>
        <p:spPr>
          <a:xfrm>
            <a:off x="5942321" y="2160000"/>
            <a:ext cx="4861898" cy="4032000"/>
          </a:xfrm>
        </p:spPr>
        <p:txBody>
          <a:bodyPr anchor="t" anchorCtr="0"/>
          <a:lstStyle>
            <a:lvl1pPr>
              <a:defRPr sz="3200"/>
            </a:lvl1pPr>
            <a:lvl2pPr marL="357188" indent="-357188">
              <a:defRPr sz="2600"/>
            </a:lvl2pPr>
            <a:lvl3pPr marL="715963" indent="-271463">
              <a:defRPr sz="2600"/>
            </a:lvl3pPr>
            <a:lvl4pPr marL="1343025" indent="-269875">
              <a:defRPr sz="2200"/>
            </a:lvl4pPr>
            <a:lvl5pPr marL="1701800" indent="-269875">
              <a:defRPr sz="1800"/>
            </a:lvl5pPr>
            <a:lvl6pPr>
              <a:defRPr sz="2400"/>
            </a:lvl6pPr>
            <a:lvl7pPr>
              <a:defRPr sz="2400"/>
            </a:lvl7pPr>
            <a:lvl8pPr>
              <a:defRPr sz="2400"/>
            </a:lvl8pPr>
            <a:lvl9pPr>
              <a:defRPr sz="2400"/>
            </a:lvl9pPr>
          </a:lstStyle>
          <a:p>
            <a:pPr lvl="0"/>
            <a:r>
              <a:rPr lang="da-DK" altLang="da-DK" dirty="0"/>
              <a:t>Skriv tekst eller klik på ikon for at tilføje indhold</a:t>
            </a:r>
          </a:p>
          <a:p>
            <a:pPr lvl="2"/>
            <a:r>
              <a:rPr lang="da-DK" altLang="da-DK" dirty="0"/>
              <a:t>første niveau</a:t>
            </a:r>
          </a:p>
        </p:txBody>
      </p:sp>
      <p:pic>
        <p:nvPicPr>
          <p:cNvPr id="5" name="Billed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Tree>
    <p:extLst>
      <p:ext uri="{BB962C8B-B14F-4D97-AF65-F5344CB8AC3E}">
        <p14:creationId xmlns:p14="http://schemas.microsoft.com/office/powerpoint/2010/main" val="1285695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ut slide">
    <p:spTree>
      <p:nvGrpSpPr>
        <p:cNvPr id="1" name=""/>
        <p:cNvGrpSpPr/>
        <p:nvPr/>
      </p:nvGrpSpPr>
      <p:grpSpPr>
        <a:xfrm>
          <a:off x="0" y="0"/>
          <a:ext cx="0" cy="0"/>
          <a:chOff x="0" y="0"/>
          <a:chExt cx="0" cy="0"/>
        </a:xfrm>
      </p:grpSpPr>
      <p:pic>
        <p:nvPicPr>
          <p:cNvPr id="6" name="Bille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7" name="Billede 6"/>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83288"/>
            <a:ext cx="841687" cy="405577"/>
          </a:xfrm>
          <a:prstGeom prst="rect">
            <a:avLst/>
          </a:prstGeom>
        </p:spPr>
      </p:pic>
      <p:sp>
        <p:nvSpPr>
          <p:cNvPr id="10" name="Tekstfelt 9"/>
          <p:cNvSpPr txBox="1"/>
          <p:nvPr userDrawn="1"/>
        </p:nvSpPr>
        <p:spPr>
          <a:xfrm>
            <a:off x="715157" y="1845618"/>
            <a:ext cx="9697342" cy="1348061"/>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20000"/>
              </a:spcAft>
              <a:buClr>
                <a:srgbClr val="007495"/>
              </a:buClr>
              <a:buSzTx/>
              <a:buFont typeface="Wingdings" panose="05000000000000000000" pitchFamily="2" charset="2"/>
              <a:buChar char="§"/>
              <a:tabLst/>
              <a:defRPr/>
            </a:pPr>
            <a:r>
              <a:rPr lang="da-DK" altLang="da-DK" dirty="0">
                <a:latin typeface="midtsans" panose="02000503040000020004" pitchFamily="50" charset="0"/>
              </a:rPr>
              <a:t>Se flere klyngepakker på </a:t>
            </a:r>
            <a:r>
              <a:rPr lang="da-DK" altLang="da-DK" dirty="0">
                <a:latin typeface="midtsans" panose="02000503040000020004" pitchFamily="50" charset="0"/>
                <a:hlinkClick r:id="rId4" action="ppaction://hlinkfile"/>
              </a:rPr>
              <a:t>midtkraft.dk</a:t>
            </a:r>
            <a:r>
              <a:rPr lang="da-DK" altLang="da-DK" dirty="0">
                <a:latin typeface="midtsans" panose="02000503040000020004" pitchFamily="50" charset="0"/>
              </a:rPr>
              <a:t> </a:t>
            </a:r>
          </a:p>
          <a:p>
            <a:pPr marL="457200" marR="0" lvl="0" indent="-457200" algn="l" defTabSz="914400" rtl="0" eaLnBrk="1" fontAlgn="base" latinLnBrk="0" hangingPunct="1">
              <a:lnSpc>
                <a:spcPct val="100000"/>
              </a:lnSpc>
              <a:spcBef>
                <a:spcPct val="0"/>
              </a:spcBef>
              <a:spcAft>
                <a:spcPct val="20000"/>
              </a:spcAft>
              <a:buClr>
                <a:srgbClr val="007495"/>
              </a:buClr>
              <a:buSzTx/>
              <a:buFont typeface="Wingdings" panose="05000000000000000000" pitchFamily="2" charset="2"/>
              <a:buChar char="§"/>
              <a:tabLst/>
              <a:defRPr/>
            </a:pPr>
            <a:r>
              <a:rPr lang="da-DK" altLang="da-DK" dirty="0">
                <a:latin typeface="midtsans" panose="02000503040000020004" pitchFamily="50" charset="0"/>
              </a:rPr>
              <a:t>Kontakt: sundhed.klynger@rm.dk </a:t>
            </a:r>
          </a:p>
          <a:p>
            <a:endParaRPr lang="da-DK" dirty="0"/>
          </a:p>
        </p:txBody>
      </p:sp>
      <p:sp>
        <p:nvSpPr>
          <p:cNvPr id="11" name="Tekstfelt 10"/>
          <p:cNvSpPr txBox="1"/>
          <p:nvPr userDrawn="1"/>
        </p:nvSpPr>
        <p:spPr>
          <a:xfrm>
            <a:off x="715157" y="693490"/>
            <a:ext cx="7056784" cy="64633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a-DK" sz="3600" b="1" dirty="0">
                <a:solidFill>
                  <a:srgbClr val="007495"/>
                </a:solidFill>
                <a:latin typeface="midtsans" panose="02000503040000020004" pitchFamily="50" charset="0"/>
              </a:rPr>
              <a:t>Tak for i dag</a:t>
            </a:r>
          </a:p>
        </p:txBody>
      </p:sp>
    </p:spTree>
    <p:extLst>
      <p:ext uri="{BB962C8B-B14F-4D97-AF65-F5344CB8AC3E}">
        <p14:creationId xmlns:p14="http://schemas.microsoft.com/office/powerpoint/2010/main" val="450432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dias_RM-logo">
    <p:spTree>
      <p:nvGrpSpPr>
        <p:cNvPr id="1" name=""/>
        <p:cNvGrpSpPr/>
        <p:nvPr/>
      </p:nvGrpSpPr>
      <p:grpSpPr>
        <a:xfrm>
          <a:off x="0" y="0"/>
          <a:ext cx="0" cy="0"/>
          <a:chOff x="0" y="0"/>
          <a:chExt cx="0" cy="0"/>
        </a:xfrm>
      </p:grpSpPr>
      <p:pic>
        <p:nvPicPr>
          <p:cNvPr id="3" name="Billede 2"/>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83400" y="1989634"/>
            <a:ext cx="4861361" cy="2342510"/>
          </a:xfrm>
          <a:prstGeom prst="rect">
            <a:avLst/>
          </a:prstGeom>
        </p:spPr>
      </p:pic>
      <p:pic>
        <p:nvPicPr>
          <p:cNvPr id="5" name="Billede 4"/>
          <p:cNvPicPr>
            <a:picLocks noChangeAspect="1"/>
          </p:cNvPicPr>
          <p:nvPr userDrawn="1"/>
        </p:nvPicPr>
        <p:blipFill rotWithShape="1">
          <a:blip r:embed="rId3" cstate="print">
            <a:extLst>
              <a:ext uri="{28A0092B-C50C-407E-A947-70E740481C1C}">
                <a14:useLocalDpi xmlns:a14="http://schemas.microsoft.com/office/drawing/2010/main" val="0"/>
              </a:ext>
            </a:extLst>
          </a:blip>
          <a:srcRect t="16408" b="16409"/>
          <a:stretch/>
        </p:blipFill>
        <p:spPr>
          <a:xfrm>
            <a:off x="48915" y="5993001"/>
            <a:ext cx="864096" cy="821169"/>
          </a:xfrm>
          <a:prstGeom prst="rect">
            <a:avLst/>
          </a:prstGeom>
        </p:spPr>
      </p:pic>
      <p:pic>
        <p:nvPicPr>
          <p:cNvPr id="6" name="Billed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spTree>
    <p:extLst>
      <p:ext uri="{BB962C8B-B14F-4D97-AF65-F5344CB8AC3E}">
        <p14:creationId xmlns:p14="http://schemas.microsoft.com/office/powerpoint/2010/main" val="418814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eldias_RM-logo">
    <p:spTree>
      <p:nvGrpSpPr>
        <p:cNvPr id="1" name=""/>
        <p:cNvGrpSpPr/>
        <p:nvPr/>
      </p:nvGrpSpPr>
      <p:grpSpPr>
        <a:xfrm>
          <a:off x="0" y="0"/>
          <a:ext cx="0" cy="0"/>
          <a:chOff x="0" y="0"/>
          <a:chExt cx="0" cy="0"/>
        </a:xfrm>
      </p:grpSpPr>
      <p:pic>
        <p:nvPicPr>
          <p:cNvPr id="3" name="Billede 2"/>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83400" y="1989634"/>
            <a:ext cx="4861361" cy="2342510"/>
          </a:xfrm>
          <a:prstGeom prst="rect">
            <a:avLst/>
          </a:prstGeom>
        </p:spPr>
      </p:pic>
      <p:pic>
        <p:nvPicPr>
          <p:cNvPr id="6" name="Billede 5"/>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6387" y="108001"/>
            <a:ext cx="841687" cy="405577"/>
          </a:xfrm>
          <a:prstGeom prst="rect">
            <a:avLst/>
          </a:prstGeom>
        </p:spPr>
      </p:pic>
      <p:pic>
        <p:nvPicPr>
          <p:cNvPr id="7" name="Billed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33891" y="3066226"/>
            <a:ext cx="2631889" cy="3264432"/>
          </a:xfrm>
          <a:prstGeom prst="rect">
            <a:avLst/>
          </a:prstGeom>
        </p:spPr>
      </p:pic>
    </p:spTree>
    <p:extLst>
      <p:ext uri="{BB962C8B-B14F-4D97-AF65-F5344CB8AC3E}">
        <p14:creationId xmlns:p14="http://schemas.microsoft.com/office/powerpoint/2010/main" val="24743407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1"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892" name="Rectangle 4"/>
          <p:cNvSpPr>
            <a:spLocks noGrp="1" noChangeAspect="1" noChangeArrowheads="1"/>
          </p:cNvSpPr>
          <p:nvPr>
            <p:ph type="title"/>
          </p:nvPr>
        </p:nvSpPr>
        <p:spPr bwMode="auto">
          <a:xfrm>
            <a:off x="720187" y="1188000"/>
            <a:ext cx="10082625"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da-DK" altLang="da-DK" dirty="0"/>
              <a:t>Skriv overskrift her</a:t>
            </a:r>
          </a:p>
        </p:txBody>
      </p:sp>
      <p:sp>
        <p:nvSpPr>
          <p:cNvPr id="37893" name="Rectangle 5"/>
          <p:cNvSpPr>
            <a:spLocks noGrp="1" noChangeAspect="1" noChangeArrowheads="1"/>
          </p:cNvSpPr>
          <p:nvPr>
            <p:ph type="body" idx="1"/>
          </p:nvPr>
        </p:nvSpPr>
        <p:spPr bwMode="auto">
          <a:xfrm>
            <a:off x="720187" y="2159502"/>
            <a:ext cx="10082625" cy="4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da-DK" altLang="da-DK" dirty="0"/>
              <a:t>Skriv tekst</a:t>
            </a:r>
          </a:p>
          <a:p>
            <a:pPr lvl="1"/>
            <a:r>
              <a:rPr lang="da-DK" altLang="da-DK" dirty="0"/>
              <a:t>skriv tekst i </a:t>
            </a:r>
            <a:r>
              <a:rPr lang="da-DK" altLang="da-DK" dirty="0" err="1"/>
              <a:t>bullit</a:t>
            </a:r>
            <a:r>
              <a:rPr lang="da-DK" altLang="da-DK" dirty="0"/>
              <a:t>-form</a:t>
            </a:r>
          </a:p>
          <a:p>
            <a:pPr lvl="2"/>
            <a:r>
              <a:rPr lang="da-DK" altLang="da-DK" dirty="0"/>
              <a:t>andet niveau</a:t>
            </a:r>
          </a:p>
          <a:p>
            <a:pPr lvl="3"/>
            <a:r>
              <a:rPr lang="da-DK" altLang="da-DK" dirty="0"/>
              <a:t>tredje niveau</a:t>
            </a:r>
          </a:p>
          <a:p>
            <a:pPr lvl="4"/>
            <a:r>
              <a:rPr lang="da-DK" altLang="da-DK" dirty="0"/>
              <a:t>fjerde niveau</a:t>
            </a:r>
          </a:p>
        </p:txBody>
      </p:sp>
    </p:spTree>
    <p:extLst>
      <p:ext uri="{BB962C8B-B14F-4D97-AF65-F5344CB8AC3E}">
        <p14:creationId xmlns:p14="http://schemas.microsoft.com/office/powerpoint/2010/main" val="4160304995"/>
      </p:ext>
    </p:extLst>
  </p:cSld>
  <p:clrMap bg1="lt1" tx1="dk1" bg2="lt2" tx2="dk2" accent1="accent1" accent2="accent2" accent3="accent3" accent4="accent4" accent5="accent5" accent6="accent6" hlink="hlink" folHlink="folHlink"/>
  <p:sldLayoutIdLst>
    <p:sldLayoutId id="2147483862" r:id="rId1"/>
    <p:sldLayoutId id="2147483837" r:id="rId2"/>
    <p:sldLayoutId id="2147483866" r:id="rId3"/>
    <p:sldLayoutId id="2147483838" r:id="rId4"/>
    <p:sldLayoutId id="2147483839" r:id="rId5"/>
    <p:sldLayoutId id="2147483864" r:id="rId6"/>
    <p:sldLayoutId id="2147483859" r:id="rId7"/>
    <p:sldLayoutId id="2147483846" r:id="rId8"/>
    <p:sldLayoutId id="2147483863" r:id="rId9"/>
    <p:sldLayoutId id="2147483836" r:id="rId10"/>
    <p:sldLayoutId id="2147483865" r:id="rId11"/>
  </p:sldLayoutIdLst>
  <p:txStyles>
    <p:titleStyle>
      <a:lvl1pPr algn="l" rtl="0" eaLnBrk="1" fontAlgn="base" hangingPunct="1">
        <a:lnSpc>
          <a:spcPct val="80000"/>
        </a:lnSpc>
        <a:spcBef>
          <a:spcPct val="0"/>
        </a:spcBef>
        <a:spcAft>
          <a:spcPct val="0"/>
        </a:spcAft>
        <a:defRPr sz="3600" b="1" baseline="0">
          <a:solidFill>
            <a:srgbClr val="007495"/>
          </a:solidFill>
          <a:latin typeface="midtsans" panose="02000503040000020004" pitchFamily="50" charset="0"/>
          <a:ea typeface="+mj-ea"/>
          <a:cs typeface="+mj-cs"/>
        </a:defRPr>
      </a:lvl1pPr>
      <a:lvl2pPr algn="l" rtl="0" eaLnBrk="1" fontAlgn="base" hangingPunct="1">
        <a:lnSpc>
          <a:spcPct val="80000"/>
        </a:lnSpc>
        <a:spcBef>
          <a:spcPct val="0"/>
        </a:spcBef>
        <a:spcAft>
          <a:spcPct val="0"/>
        </a:spcAft>
        <a:defRPr sz="4000" b="1">
          <a:solidFill>
            <a:srgbClr val="3F3018"/>
          </a:solidFill>
          <a:latin typeface="Verdana" pitchFamily="34" charset="0"/>
        </a:defRPr>
      </a:lvl2pPr>
      <a:lvl3pPr algn="l" rtl="0" eaLnBrk="1" fontAlgn="base" hangingPunct="1">
        <a:lnSpc>
          <a:spcPct val="80000"/>
        </a:lnSpc>
        <a:spcBef>
          <a:spcPct val="0"/>
        </a:spcBef>
        <a:spcAft>
          <a:spcPct val="0"/>
        </a:spcAft>
        <a:defRPr sz="4000" b="1">
          <a:solidFill>
            <a:srgbClr val="3F3018"/>
          </a:solidFill>
          <a:latin typeface="Verdana" pitchFamily="34" charset="0"/>
        </a:defRPr>
      </a:lvl3pPr>
      <a:lvl4pPr algn="l" rtl="0" eaLnBrk="1" fontAlgn="base" hangingPunct="1">
        <a:lnSpc>
          <a:spcPct val="80000"/>
        </a:lnSpc>
        <a:spcBef>
          <a:spcPct val="0"/>
        </a:spcBef>
        <a:spcAft>
          <a:spcPct val="0"/>
        </a:spcAft>
        <a:defRPr sz="4000" b="1">
          <a:solidFill>
            <a:srgbClr val="3F3018"/>
          </a:solidFill>
          <a:latin typeface="Verdana" pitchFamily="34" charset="0"/>
        </a:defRPr>
      </a:lvl4pPr>
      <a:lvl5pPr algn="l" rtl="0" eaLnBrk="1" fontAlgn="base" hangingPunct="1">
        <a:lnSpc>
          <a:spcPct val="80000"/>
        </a:lnSpc>
        <a:spcBef>
          <a:spcPct val="0"/>
        </a:spcBef>
        <a:spcAft>
          <a:spcPct val="0"/>
        </a:spcAft>
        <a:defRPr sz="4000" b="1">
          <a:solidFill>
            <a:srgbClr val="3F3018"/>
          </a:solidFill>
          <a:latin typeface="Verdana" pitchFamily="34" charset="0"/>
        </a:defRPr>
      </a:lvl5pPr>
      <a:lvl6pPr marL="609585" algn="l" rtl="0" eaLnBrk="1" fontAlgn="base" hangingPunct="1">
        <a:lnSpc>
          <a:spcPct val="80000"/>
        </a:lnSpc>
        <a:spcBef>
          <a:spcPct val="0"/>
        </a:spcBef>
        <a:spcAft>
          <a:spcPct val="0"/>
        </a:spcAft>
        <a:defRPr sz="4000" b="1">
          <a:solidFill>
            <a:srgbClr val="3F3018"/>
          </a:solidFill>
          <a:latin typeface="Verdana" pitchFamily="34" charset="0"/>
        </a:defRPr>
      </a:lvl6pPr>
      <a:lvl7pPr marL="1219170" algn="l" rtl="0" eaLnBrk="1" fontAlgn="base" hangingPunct="1">
        <a:lnSpc>
          <a:spcPct val="80000"/>
        </a:lnSpc>
        <a:spcBef>
          <a:spcPct val="0"/>
        </a:spcBef>
        <a:spcAft>
          <a:spcPct val="0"/>
        </a:spcAft>
        <a:defRPr sz="4000" b="1">
          <a:solidFill>
            <a:srgbClr val="3F3018"/>
          </a:solidFill>
          <a:latin typeface="Verdana" pitchFamily="34" charset="0"/>
        </a:defRPr>
      </a:lvl7pPr>
      <a:lvl8pPr marL="1828754" algn="l" rtl="0" eaLnBrk="1" fontAlgn="base" hangingPunct="1">
        <a:lnSpc>
          <a:spcPct val="80000"/>
        </a:lnSpc>
        <a:spcBef>
          <a:spcPct val="0"/>
        </a:spcBef>
        <a:spcAft>
          <a:spcPct val="0"/>
        </a:spcAft>
        <a:defRPr sz="4000" b="1">
          <a:solidFill>
            <a:srgbClr val="3F3018"/>
          </a:solidFill>
          <a:latin typeface="Verdana" pitchFamily="34" charset="0"/>
        </a:defRPr>
      </a:lvl8pPr>
      <a:lvl9pPr marL="2438339" algn="l" rtl="0" eaLnBrk="1" fontAlgn="base" hangingPunct="1">
        <a:lnSpc>
          <a:spcPct val="80000"/>
        </a:lnSpc>
        <a:spcBef>
          <a:spcPct val="0"/>
        </a:spcBef>
        <a:spcAft>
          <a:spcPct val="0"/>
        </a:spcAft>
        <a:defRPr sz="4000" b="1">
          <a:solidFill>
            <a:srgbClr val="3F3018"/>
          </a:solidFill>
          <a:latin typeface="Verdana" pitchFamily="34" charset="0"/>
        </a:defRPr>
      </a:lvl9pPr>
    </p:titleStyle>
    <p:bodyStyle>
      <a:lvl1pPr marL="457200" marR="0" indent="-457200" algn="l" defTabSz="914400" rtl="0" eaLnBrk="1" fontAlgn="base" latinLnBrk="0" hangingPunct="1">
        <a:lnSpc>
          <a:spcPct val="100000"/>
        </a:lnSpc>
        <a:spcBef>
          <a:spcPct val="0"/>
        </a:spcBef>
        <a:spcAft>
          <a:spcPct val="20000"/>
        </a:spcAft>
        <a:buClr>
          <a:srgbClr val="007495"/>
        </a:buClr>
        <a:buSzTx/>
        <a:buFont typeface="Wingdings" panose="05000000000000000000" pitchFamily="2" charset="2"/>
        <a:buChar char="§"/>
        <a:tabLst/>
        <a:defRPr sz="3200">
          <a:solidFill>
            <a:schemeClr val="tx1"/>
          </a:solidFill>
          <a:latin typeface="midtsans" panose="02000503040000020004" pitchFamily="50" charset="0"/>
          <a:ea typeface="+mn-ea"/>
          <a:cs typeface="+mn-cs"/>
        </a:defRPr>
      </a:lvl1pPr>
      <a:lvl2pPr marL="1198003" indent="-364058" algn="l" rtl="0" eaLnBrk="1" fontAlgn="base" hangingPunct="1">
        <a:spcBef>
          <a:spcPct val="0"/>
        </a:spcBef>
        <a:spcAft>
          <a:spcPct val="20000"/>
        </a:spcAft>
        <a:buClr>
          <a:srgbClr val="007495"/>
        </a:buClr>
        <a:buFont typeface="Wingdings" pitchFamily="2" charset="2"/>
        <a:buChar char="§"/>
        <a:defRPr sz="3200">
          <a:solidFill>
            <a:schemeClr val="tx1"/>
          </a:solidFill>
          <a:latin typeface="midtsans" panose="02000503040000020004" pitchFamily="50" charset="0"/>
        </a:defRPr>
      </a:lvl2pPr>
      <a:lvl3pPr marL="1790655" indent="-241294" algn="l" rtl="0" eaLnBrk="1" fontAlgn="base" hangingPunct="1">
        <a:spcBef>
          <a:spcPct val="0"/>
        </a:spcBef>
        <a:spcAft>
          <a:spcPct val="20000"/>
        </a:spcAft>
        <a:buClr>
          <a:srgbClr val="007495"/>
        </a:buClr>
        <a:buFont typeface="Wingdings" pitchFamily="2" charset="2"/>
        <a:buChar char="§"/>
        <a:defRPr sz="2600">
          <a:solidFill>
            <a:schemeClr val="tx1"/>
          </a:solidFill>
          <a:latin typeface="midtsans" panose="02000503040000020004" pitchFamily="50" charset="0"/>
        </a:defRPr>
      </a:lvl3pPr>
      <a:lvl4pPr marL="2523004" indent="-243411" algn="l" rtl="0" eaLnBrk="1" fontAlgn="base" hangingPunct="1">
        <a:spcBef>
          <a:spcPct val="0"/>
        </a:spcBef>
        <a:spcAft>
          <a:spcPct val="20000"/>
        </a:spcAft>
        <a:buClr>
          <a:srgbClr val="007495"/>
        </a:buClr>
        <a:buFont typeface="Wingdings" pitchFamily="2" charset="2"/>
        <a:buChar char="§"/>
        <a:defRPr sz="2200">
          <a:solidFill>
            <a:schemeClr val="tx1"/>
          </a:solidFill>
          <a:latin typeface="midtsans" panose="02000503040000020004" pitchFamily="50" charset="0"/>
        </a:defRPr>
      </a:lvl4pPr>
      <a:lvl5pPr marL="3109306" indent="-234945" algn="l" rtl="0" eaLnBrk="1" fontAlgn="base" hangingPunct="1">
        <a:spcBef>
          <a:spcPct val="0"/>
        </a:spcBef>
        <a:spcAft>
          <a:spcPct val="20000"/>
        </a:spcAft>
        <a:buClr>
          <a:srgbClr val="007495"/>
        </a:buClr>
        <a:buFont typeface="Wingdings" pitchFamily="2" charset="2"/>
        <a:buChar char="§"/>
        <a:defRPr sz="1800">
          <a:solidFill>
            <a:schemeClr val="tx1"/>
          </a:solidFill>
          <a:latin typeface="midtsans" panose="02000503040000020004" pitchFamily="50" charset="0"/>
        </a:defRPr>
      </a:lvl5pPr>
      <a:lvl6pPr marL="3718891" indent="-234945" algn="l" rtl="0" eaLnBrk="1" fontAlgn="base" hangingPunct="1">
        <a:spcBef>
          <a:spcPct val="0"/>
        </a:spcBef>
        <a:spcAft>
          <a:spcPct val="20000"/>
        </a:spcAft>
        <a:buClr>
          <a:schemeClr val="accent2"/>
        </a:buClr>
        <a:buFont typeface="Wingdings" pitchFamily="2" charset="2"/>
        <a:buChar char="§"/>
        <a:defRPr sz="1900">
          <a:solidFill>
            <a:schemeClr val="tx1"/>
          </a:solidFill>
          <a:latin typeface="+mn-lt"/>
        </a:defRPr>
      </a:lvl6pPr>
      <a:lvl7pPr marL="4328476" indent="-234945" algn="l" rtl="0" eaLnBrk="1" fontAlgn="base" hangingPunct="1">
        <a:spcBef>
          <a:spcPct val="0"/>
        </a:spcBef>
        <a:spcAft>
          <a:spcPct val="20000"/>
        </a:spcAft>
        <a:buClr>
          <a:schemeClr val="accent2"/>
        </a:buClr>
        <a:buFont typeface="Wingdings" pitchFamily="2" charset="2"/>
        <a:buChar char="§"/>
        <a:defRPr sz="1900">
          <a:solidFill>
            <a:schemeClr val="tx1"/>
          </a:solidFill>
          <a:latin typeface="+mn-lt"/>
        </a:defRPr>
      </a:lvl7pPr>
      <a:lvl8pPr marL="4938061" indent="-234945" algn="l" rtl="0" eaLnBrk="1" fontAlgn="base" hangingPunct="1">
        <a:spcBef>
          <a:spcPct val="0"/>
        </a:spcBef>
        <a:spcAft>
          <a:spcPct val="20000"/>
        </a:spcAft>
        <a:buClr>
          <a:schemeClr val="accent2"/>
        </a:buClr>
        <a:buFont typeface="Wingdings" pitchFamily="2" charset="2"/>
        <a:buChar char="§"/>
        <a:defRPr sz="1900">
          <a:solidFill>
            <a:schemeClr val="tx1"/>
          </a:solidFill>
          <a:latin typeface="+mn-lt"/>
        </a:defRPr>
      </a:lvl8pPr>
      <a:lvl9pPr marL="5547645" indent="-234945" algn="l" rtl="0" eaLnBrk="1" fontAlgn="base" hangingPunct="1">
        <a:spcBef>
          <a:spcPct val="0"/>
        </a:spcBef>
        <a:spcAft>
          <a:spcPct val="20000"/>
        </a:spcAft>
        <a:buClr>
          <a:schemeClr val="accent2"/>
        </a:buClr>
        <a:buFont typeface="Wingdings" pitchFamily="2" charset="2"/>
        <a:buChar char="§"/>
        <a:defRPr sz="1900">
          <a:solidFill>
            <a:schemeClr val="tx1"/>
          </a:solidFill>
          <a:latin typeface="+mn-lt"/>
        </a:defRPr>
      </a:lvl9pPr>
    </p:bodyStyle>
    <p:otherStyle>
      <a:defPPr>
        <a:defRPr lang="da-DK"/>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kiap.dk/kiap/klynge/klyngekoordinator/klyngepakker/kiapklyngepakker.php" TargetMode="External"/><Relationship Id="rId2" Type="http://schemas.openxmlformats.org/officeDocument/2006/relationships/hyperlink" Target="https://midtkraft.dk/klynger/klyngepakk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kiap.dk/resources/files/klynge/klyngemateriale/moedematriale/implementeringsplan.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sz="quarter"/>
          </p:nvPr>
        </p:nvSpPr>
        <p:spPr/>
        <p:txBody>
          <a:bodyPr/>
          <a:lstStyle/>
          <a:p>
            <a:r>
              <a:rPr lang="da-DK" dirty="0"/>
              <a:t>Stop-op møde i klyngen</a:t>
            </a:r>
          </a:p>
        </p:txBody>
      </p:sp>
      <p:sp>
        <p:nvSpPr>
          <p:cNvPr id="3" name="Undertitel 2"/>
          <p:cNvSpPr>
            <a:spLocks noGrp="1"/>
          </p:cNvSpPr>
          <p:nvPr>
            <p:ph type="subTitle" sz="quarter" idx="1"/>
          </p:nvPr>
        </p:nvSpPr>
        <p:spPr/>
        <p:txBody>
          <a:bodyPr/>
          <a:lstStyle/>
          <a:p>
            <a:r>
              <a:rPr lang="da-DK" dirty="0"/>
              <a:t>Hvad er kvalitet i klyngearbejdet?</a:t>
            </a:r>
          </a:p>
        </p:txBody>
      </p:sp>
      <p:pic>
        <p:nvPicPr>
          <p:cNvPr id="4" name="Billede 3"/>
          <p:cNvPicPr preferRelativeResize="0">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6387" y="83288"/>
            <a:ext cx="841687" cy="405577"/>
          </a:xfrm>
          <a:prstGeom prst="rect">
            <a:avLst/>
          </a:prstGeom>
        </p:spPr>
      </p:pic>
    </p:spTree>
    <p:extLst>
      <p:ext uri="{BB962C8B-B14F-4D97-AF65-F5344CB8AC3E}">
        <p14:creationId xmlns:p14="http://schemas.microsoft.com/office/powerpoint/2010/main" val="97182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9395B-918D-500A-BB2A-160A507A55BA}"/>
              </a:ext>
            </a:extLst>
          </p:cNvPr>
          <p:cNvSpPr>
            <a:spLocks noGrp="1"/>
          </p:cNvSpPr>
          <p:nvPr>
            <p:ph type="title"/>
          </p:nvPr>
        </p:nvSpPr>
        <p:spPr/>
        <p:txBody>
          <a:bodyPr/>
          <a:lstStyle/>
          <a:p>
            <a:r>
              <a:rPr lang="da-DK" dirty="0"/>
              <a:t>Plan for mødet</a:t>
            </a:r>
          </a:p>
        </p:txBody>
      </p:sp>
      <p:sp>
        <p:nvSpPr>
          <p:cNvPr id="3" name="Pladsholder til indhold 2">
            <a:extLst>
              <a:ext uri="{FF2B5EF4-FFF2-40B4-BE49-F238E27FC236}">
                <a16:creationId xmlns:a16="http://schemas.microsoft.com/office/drawing/2014/main" id="{94A05FD1-8577-6642-4067-338E0B50051E}"/>
              </a:ext>
            </a:extLst>
          </p:cNvPr>
          <p:cNvSpPr>
            <a:spLocks noGrp="1"/>
          </p:cNvSpPr>
          <p:nvPr>
            <p:ph idx="1"/>
          </p:nvPr>
        </p:nvSpPr>
        <p:spPr/>
        <p:txBody>
          <a:bodyPr/>
          <a:lstStyle/>
          <a:p>
            <a:pPr marL="740803" lvl="1" indent="0">
              <a:buNone/>
            </a:pPr>
            <a:r>
              <a:rPr lang="da-DK" sz="2000" dirty="0"/>
              <a:t>Ankomst og velkomst (10 min.)</a:t>
            </a:r>
          </a:p>
          <a:p>
            <a:pPr marL="740803" lvl="1" indent="0">
              <a:buNone/>
            </a:pPr>
            <a:r>
              <a:rPr lang="da-DK" sz="2000" dirty="0"/>
              <a:t>Tilbageblik på hvad vi har lavet i klyngen hidtil (30 min.)</a:t>
            </a:r>
          </a:p>
          <a:p>
            <a:pPr marL="740803" lvl="1" indent="0">
              <a:buNone/>
            </a:pPr>
            <a:r>
              <a:rPr lang="da-DK" sz="2000" dirty="0"/>
              <a:t>Hvad er klyngernes formål og rammer? (5 min.) </a:t>
            </a:r>
          </a:p>
          <a:p>
            <a:pPr marL="740803" lvl="1" indent="0">
              <a:buNone/>
            </a:pPr>
            <a:r>
              <a:rPr lang="da-DK" sz="2000" dirty="0"/>
              <a:t>Hvad er kvalitet for os (15 min.)</a:t>
            </a:r>
          </a:p>
          <a:p>
            <a:pPr lvl="4"/>
            <a:r>
              <a:rPr lang="da-DK" sz="1600" dirty="0"/>
              <a:t>Snak sammen 3 og 3 (5 min) og sammenfatning (10 min)</a:t>
            </a:r>
          </a:p>
          <a:p>
            <a:pPr marL="740803" lvl="1" indent="0">
              <a:buNone/>
            </a:pPr>
            <a:r>
              <a:rPr lang="da-DK" sz="2000" dirty="0"/>
              <a:t>Evaluering af vores måde at arbejde på. Kan vi gøre det bedre (35 min.)</a:t>
            </a:r>
          </a:p>
          <a:p>
            <a:pPr lvl="4"/>
            <a:r>
              <a:rPr lang="da-DK" sz="1600" dirty="0"/>
              <a:t>Gruppearbejde 5-6 personer: 15 min</a:t>
            </a:r>
          </a:p>
          <a:p>
            <a:pPr lvl="4"/>
            <a:r>
              <a:rPr lang="da-DK" sz="1600" dirty="0"/>
              <a:t>Fælles opsamling 20 min: hver gruppe præsenterer 3-4 min. </a:t>
            </a:r>
          </a:p>
          <a:p>
            <a:pPr marL="740803" lvl="1" indent="0">
              <a:buNone/>
            </a:pPr>
            <a:r>
              <a:rPr lang="da-DK" sz="2000" dirty="0"/>
              <a:t>Hvilke emner/klyngepakker skal vi arbejde med det kommende år (35 min.)</a:t>
            </a:r>
          </a:p>
          <a:p>
            <a:pPr lvl="4"/>
            <a:r>
              <a:rPr lang="da-DK" sz="1600" dirty="0"/>
              <a:t>Præsentation af muligheder – klyngepakker fra </a:t>
            </a:r>
            <a:r>
              <a:rPr lang="da-DK" sz="1600" dirty="0" err="1"/>
              <a:t>KiAP</a:t>
            </a:r>
            <a:r>
              <a:rPr lang="da-DK" sz="1600" dirty="0"/>
              <a:t> og </a:t>
            </a:r>
            <a:r>
              <a:rPr lang="da-DK" sz="1600" dirty="0" err="1"/>
              <a:t>MidtKraft</a:t>
            </a:r>
            <a:r>
              <a:rPr lang="da-DK" sz="1600" dirty="0"/>
              <a:t> – 5 min</a:t>
            </a:r>
          </a:p>
          <a:p>
            <a:pPr lvl="4"/>
            <a:r>
              <a:rPr lang="da-DK" sz="1600" dirty="0"/>
              <a:t>Gruppearbejde – 15 min</a:t>
            </a:r>
          </a:p>
          <a:p>
            <a:pPr lvl="4"/>
            <a:r>
              <a:rPr lang="da-DK" sz="1600" dirty="0"/>
              <a:t>Sammenfatning – 15 min</a:t>
            </a:r>
            <a:endParaRPr lang="da-DK" sz="1200" dirty="0"/>
          </a:p>
        </p:txBody>
      </p:sp>
    </p:spTree>
    <p:extLst>
      <p:ext uri="{BB962C8B-B14F-4D97-AF65-F5344CB8AC3E}">
        <p14:creationId xmlns:p14="http://schemas.microsoft.com/office/powerpoint/2010/main" val="1624670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4AB94-064B-59FB-0A7F-9244ECB4E4C9}"/>
              </a:ext>
            </a:extLst>
          </p:cNvPr>
          <p:cNvSpPr>
            <a:spLocks noGrp="1"/>
          </p:cNvSpPr>
          <p:nvPr>
            <p:ph type="title"/>
          </p:nvPr>
        </p:nvSpPr>
        <p:spPr/>
        <p:txBody>
          <a:bodyPr/>
          <a:lstStyle/>
          <a:p>
            <a:r>
              <a:rPr lang="da-DK" dirty="0"/>
              <a:t>Hvad har vi arbejdet med indtil videre?</a:t>
            </a:r>
          </a:p>
        </p:txBody>
      </p:sp>
      <p:sp>
        <p:nvSpPr>
          <p:cNvPr id="3" name="Pladsholder til indhold 2">
            <a:extLst>
              <a:ext uri="{FF2B5EF4-FFF2-40B4-BE49-F238E27FC236}">
                <a16:creationId xmlns:a16="http://schemas.microsoft.com/office/drawing/2014/main" id="{1D813FE3-31F2-5175-9183-E18108855263}"/>
              </a:ext>
            </a:extLst>
          </p:cNvPr>
          <p:cNvSpPr>
            <a:spLocks noGrp="1"/>
          </p:cNvSpPr>
          <p:nvPr>
            <p:ph idx="1"/>
          </p:nvPr>
        </p:nvSpPr>
        <p:spPr/>
        <p:txBody>
          <a:bodyPr/>
          <a:lstStyle/>
          <a:p>
            <a:r>
              <a:rPr lang="da-DK" dirty="0"/>
              <a:t>Brug fx </a:t>
            </a:r>
            <a:r>
              <a:rPr lang="da-DK" dirty="0" err="1"/>
              <a:t>kahoot</a:t>
            </a:r>
            <a:r>
              <a:rPr lang="da-DK" dirty="0"/>
              <a:t>, spørgeskema, eller notér her, hvad I har arbejdet med</a:t>
            </a:r>
          </a:p>
          <a:p>
            <a:endParaRPr lang="da-DK" dirty="0"/>
          </a:p>
        </p:txBody>
      </p:sp>
    </p:spTree>
    <p:extLst>
      <p:ext uri="{BB962C8B-B14F-4D97-AF65-F5344CB8AC3E}">
        <p14:creationId xmlns:p14="http://schemas.microsoft.com/office/powerpoint/2010/main" val="2613018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A5D37-0989-C9F0-EC77-9A1B73C15CC9}"/>
              </a:ext>
            </a:extLst>
          </p:cNvPr>
          <p:cNvSpPr>
            <a:spLocks noGrp="1"/>
          </p:cNvSpPr>
          <p:nvPr>
            <p:ph type="title"/>
          </p:nvPr>
        </p:nvSpPr>
        <p:spPr/>
        <p:txBody>
          <a:bodyPr/>
          <a:lstStyle/>
          <a:p>
            <a:r>
              <a:rPr lang="da-DK" dirty="0"/>
              <a:t>Hvad er meningen med klyngearbejdet</a:t>
            </a:r>
          </a:p>
        </p:txBody>
      </p:sp>
      <p:sp>
        <p:nvSpPr>
          <p:cNvPr id="3" name="Pladsholder til indhold 2">
            <a:extLst>
              <a:ext uri="{FF2B5EF4-FFF2-40B4-BE49-F238E27FC236}">
                <a16:creationId xmlns:a16="http://schemas.microsoft.com/office/drawing/2014/main" id="{5FC7178F-4FA8-8959-8FB4-A95822B65C30}"/>
              </a:ext>
            </a:extLst>
          </p:cNvPr>
          <p:cNvSpPr>
            <a:spLocks noGrp="1"/>
          </p:cNvSpPr>
          <p:nvPr>
            <p:ph idx="1"/>
          </p:nvPr>
        </p:nvSpPr>
        <p:spPr>
          <a:xfrm>
            <a:off x="720187" y="1773610"/>
            <a:ext cx="10778000" cy="3600400"/>
          </a:xfrm>
        </p:spPr>
        <p:txBody>
          <a:bodyPr/>
          <a:lstStyle/>
          <a:p>
            <a:pPr lvl="0">
              <a:lnSpc>
                <a:spcPct val="150000"/>
              </a:lnSpc>
            </a:pPr>
            <a:r>
              <a:rPr lang="da-DK" sz="2000" dirty="0"/>
              <a:t>At arbejdet med almen medicinsk kvalitetsudvikling når ud til alle praktiserende læger</a:t>
            </a:r>
          </a:p>
          <a:p>
            <a:pPr lvl="0">
              <a:lnSpc>
                <a:spcPct val="150000"/>
              </a:lnSpc>
            </a:pPr>
            <a:r>
              <a:rPr lang="da-DK" sz="2000" dirty="0"/>
              <a:t>At kvalitetsarbejdet opleves som relevant og praksisnært</a:t>
            </a:r>
          </a:p>
          <a:p>
            <a:pPr lvl="0">
              <a:lnSpc>
                <a:spcPct val="150000"/>
              </a:lnSpc>
            </a:pPr>
            <a:r>
              <a:rPr lang="da-DK" sz="2000" dirty="0"/>
              <a:t>At den enkelte praktiserende læge arbejder med datadrevet kvalitetsudvikling i egen klinik</a:t>
            </a:r>
          </a:p>
          <a:p>
            <a:pPr lvl="0">
              <a:lnSpc>
                <a:spcPct val="150000"/>
              </a:lnSpc>
            </a:pPr>
            <a:r>
              <a:rPr lang="da-DK" sz="2000" dirty="0"/>
              <a:t>At kvalitetsarbejdet udfolder sig mellem læger og i dialog med det øvrige sundhedsvæsen</a:t>
            </a:r>
          </a:p>
          <a:p>
            <a:endParaRPr lang="da-DK" dirty="0"/>
          </a:p>
        </p:txBody>
      </p:sp>
    </p:spTree>
    <p:extLst>
      <p:ext uri="{BB962C8B-B14F-4D97-AF65-F5344CB8AC3E}">
        <p14:creationId xmlns:p14="http://schemas.microsoft.com/office/powerpoint/2010/main" val="837015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0661D-BD1E-4977-F549-350D831CE8E6}"/>
              </a:ext>
            </a:extLst>
          </p:cNvPr>
          <p:cNvSpPr>
            <a:spLocks noGrp="1"/>
          </p:cNvSpPr>
          <p:nvPr>
            <p:ph type="title"/>
          </p:nvPr>
        </p:nvSpPr>
        <p:spPr/>
        <p:txBody>
          <a:bodyPr/>
          <a:lstStyle/>
          <a:p>
            <a:r>
              <a:rPr lang="da-DK" dirty="0"/>
              <a:t>Jeres klynges Formål (vedtægter):</a:t>
            </a:r>
          </a:p>
        </p:txBody>
      </p:sp>
      <p:sp>
        <p:nvSpPr>
          <p:cNvPr id="3" name="Pladsholder til indhold 2">
            <a:extLst>
              <a:ext uri="{FF2B5EF4-FFF2-40B4-BE49-F238E27FC236}">
                <a16:creationId xmlns:a16="http://schemas.microsoft.com/office/drawing/2014/main" id="{4D85B506-5618-43E7-9834-E6AF1ECE8C43}"/>
              </a:ext>
            </a:extLst>
          </p:cNvPr>
          <p:cNvSpPr>
            <a:spLocks noGrp="1"/>
          </p:cNvSpPr>
          <p:nvPr>
            <p:ph idx="1"/>
          </p:nvPr>
        </p:nvSpPr>
        <p:spPr/>
        <p:txBody>
          <a:bodyPr anchor="t"/>
          <a:lstStyle/>
          <a:p>
            <a:pPr marL="0" indent="0">
              <a:buNone/>
            </a:pPr>
            <a:r>
              <a:rPr lang="da-DK" dirty="0"/>
              <a:t>§ 1 Klyngens formål: </a:t>
            </a:r>
          </a:p>
          <a:p>
            <a:pPr marL="0" indent="0">
              <a:buNone/>
            </a:pPr>
            <a:r>
              <a:rPr lang="da-DK" i="1" dirty="0">
                <a:solidFill>
                  <a:srgbClr val="C0DEE1"/>
                </a:solidFill>
              </a:rPr>
              <a:t>Skriv her:</a:t>
            </a:r>
          </a:p>
          <a:p>
            <a:pPr marL="0" indent="0">
              <a:buNone/>
            </a:pPr>
            <a:endParaRPr lang="da-DK" dirty="0"/>
          </a:p>
        </p:txBody>
      </p:sp>
    </p:spTree>
    <p:extLst>
      <p:ext uri="{BB962C8B-B14F-4D97-AF65-F5344CB8AC3E}">
        <p14:creationId xmlns:p14="http://schemas.microsoft.com/office/powerpoint/2010/main" val="3084616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3EF24-D1DB-5FC2-046A-71073ABF6E2A}"/>
              </a:ext>
            </a:extLst>
          </p:cNvPr>
          <p:cNvSpPr>
            <a:spLocks noGrp="1"/>
          </p:cNvSpPr>
          <p:nvPr>
            <p:ph type="title"/>
          </p:nvPr>
        </p:nvSpPr>
        <p:spPr/>
        <p:txBody>
          <a:bodyPr/>
          <a:lstStyle/>
          <a:p>
            <a:r>
              <a:rPr lang="da-DK" sz="3600" dirty="0"/>
              <a:t>Klyngearbejdet skal understøttes af data</a:t>
            </a:r>
            <a:endParaRPr lang="da-DK" dirty="0"/>
          </a:p>
        </p:txBody>
      </p:sp>
      <p:sp>
        <p:nvSpPr>
          <p:cNvPr id="3" name="Pladsholder til indhold 2">
            <a:extLst>
              <a:ext uri="{FF2B5EF4-FFF2-40B4-BE49-F238E27FC236}">
                <a16:creationId xmlns:a16="http://schemas.microsoft.com/office/drawing/2014/main" id="{BB24FC39-CEDF-27C2-B329-DE026BCCE49C}"/>
              </a:ext>
            </a:extLst>
          </p:cNvPr>
          <p:cNvSpPr>
            <a:spLocks noGrp="1"/>
          </p:cNvSpPr>
          <p:nvPr>
            <p:ph idx="1"/>
          </p:nvPr>
        </p:nvSpPr>
        <p:spPr>
          <a:xfrm>
            <a:off x="720187" y="1413570"/>
            <a:ext cx="10082625" cy="4104456"/>
          </a:xfrm>
        </p:spPr>
        <p:txBody>
          <a:bodyPr/>
          <a:lstStyle/>
          <a:p>
            <a:pPr marL="0" indent="0">
              <a:buNone/>
            </a:pPr>
            <a:r>
              <a:rPr lang="da-DK" sz="2400" dirty="0"/>
              <a:t>Data kan leveres af </a:t>
            </a:r>
            <a:r>
              <a:rPr lang="da-DK" sz="2400" dirty="0" err="1"/>
              <a:t>Midtkraft</a:t>
            </a:r>
            <a:r>
              <a:rPr lang="da-DK" sz="2400" dirty="0"/>
              <a:t>, af </a:t>
            </a:r>
            <a:r>
              <a:rPr lang="da-DK" sz="2400" dirty="0" err="1"/>
              <a:t>KiAP</a:t>
            </a:r>
            <a:r>
              <a:rPr lang="da-DK" sz="2400" dirty="0"/>
              <a:t> eller af jer selv.</a:t>
            </a:r>
          </a:p>
          <a:p>
            <a:r>
              <a:rPr lang="da-DK" sz="2400" dirty="0"/>
              <a:t>Kan være ordinationsdata, henvisningsdata, data over brug af antal bestemte ydelser</a:t>
            </a:r>
          </a:p>
          <a:p>
            <a:r>
              <a:rPr lang="da-DK" sz="2400" dirty="0"/>
              <a:t>Data vi selv producerer f.eks. vedr. trivsel og arbejdsglæde, tværsektorielt samarbejde, audit o.a. </a:t>
            </a:r>
          </a:p>
          <a:p>
            <a:r>
              <a:rPr lang="da-DK" sz="2400" dirty="0"/>
              <a:t>Idéen er, at data kan give anledning til nogle frugtbare overvejelser over forskellige måder at håndtere kliniske problemstillinger på, og at vi i klyngen måske kan inspirere hinanden til at se tingene på nye måder.</a:t>
            </a:r>
          </a:p>
          <a:p>
            <a:pPr marL="0" indent="0">
              <a:buNone/>
            </a:pPr>
            <a:endParaRPr lang="da-DK" dirty="0"/>
          </a:p>
        </p:txBody>
      </p:sp>
    </p:spTree>
    <p:extLst>
      <p:ext uri="{BB962C8B-B14F-4D97-AF65-F5344CB8AC3E}">
        <p14:creationId xmlns:p14="http://schemas.microsoft.com/office/powerpoint/2010/main" val="347305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45F243-AC27-1526-192D-C1CAE8CCCE13}"/>
              </a:ext>
            </a:extLst>
          </p:cNvPr>
          <p:cNvSpPr>
            <a:spLocks noGrp="1"/>
          </p:cNvSpPr>
          <p:nvPr>
            <p:ph type="title"/>
          </p:nvPr>
        </p:nvSpPr>
        <p:spPr/>
        <p:txBody>
          <a:bodyPr/>
          <a:lstStyle/>
          <a:p>
            <a:r>
              <a:rPr lang="da-DK" dirty="0"/>
              <a:t>Gruppearbejde om Kvalitet i klyngearbejdet</a:t>
            </a:r>
          </a:p>
        </p:txBody>
      </p:sp>
      <p:sp>
        <p:nvSpPr>
          <p:cNvPr id="3" name="Pladsholder til indhold 2">
            <a:extLst>
              <a:ext uri="{FF2B5EF4-FFF2-40B4-BE49-F238E27FC236}">
                <a16:creationId xmlns:a16="http://schemas.microsoft.com/office/drawing/2014/main" id="{D1F4B82C-DCB4-802B-5F1C-9ADA0BC26557}"/>
              </a:ext>
            </a:extLst>
          </p:cNvPr>
          <p:cNvSpPr>
            <a:spLocks noGrp="1"/>
          </p:cNvSpPr>
          <p:nvPr>
            <p:ph idx="1"/>
          </p:nvPr>
        </p:nvSpPr>
        <p:spPr/>
        <p:txBody>
          <a:bodyPr/>
          <a:lstStyle/>
          <a:p>
            <a:r>
              <a:rPr lang="da-DK" sz="2400" dirty="0"/>
              <a:t>Interview hinanden 2 og 2. Hvad er kvalitet i klyngearbejdet? Intervieweren tager referat. Kom gerne med mindst 3 ”kvaliteter”. (5 minutter x 2.)</a:t>
            </a:r>
          </a:p>
          <a:p>
            <a:r>
              <a:rPr lang="da-DK" sz="2400" dirty="0"/>
              <a:t>Den interviewede får sit ”referat” med. Der dannes nye grupper på 5-6 personer. Vælg ordstyrer og referent. De skal tale om, hvad gruppen synes kvalitet i klyngearbejdet er – alle kvaliteter kan nævnes, men gerne rangordning og liste dem op på planche. (15-20 min.)</a:t>
            </a:r>
          </a:p>
          <a:p>
            <a:r>
              <a:rPr lang="da-DK" sz="2400" dirty="0"/>
              <a:t>Plancher præsenteres i plenum, og I opsummerer på særskilt planche. (15 min)</a:t>
            </a:r>
          </a:p>
          <a:p>
            <a:r>
              <a:rPr lang="da-DK" sz="2400" dirty="0"/>
              <a:t>Affotografér alle plancher til referat</a:t>
            </a:r>
          </a:p>
          <a:p>
            <a:endParaRPr lang="da-DK" dirty="0"/>
          </a:p>
        </p:txBody>
      </p:sp>
    </p:spTree>
    <p:extLst>
      <p:ext uri="{BB962C8B-B14F-4D97-AF65-F5344CB8AC3E}">
        <p14:creationId xmlns:p14="http://schemas.microsoft.com/office/powerpoint/2010/main" val="234544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FF903E-C06F-90FE-B836-31ABB23DEFFE}"/>
              </a:ext>
            </a:extLst>
          </p:cNvPr>
          <p:cNvSpPr>
            <a:spLocks noGrp="1"/>
          </p:cNvSpPr>
          <p:nvPr>
            <p:ph type="title"/>
          </p:nvPr>
        </p:nvSpPr>
        <p:spPr>
          <a:xfrm>
            <a:off x="720281" y="405458"/>
            <a:ext cx="10083938" cy="900000"/>
          </a:xfrm>
        </p:spPr>
        <p:txBody>
          <a:bodyPr/>
          <a:lstStyle/>
          <a:p>
            <a:r>
              <a:rPr lang="da-DK" dirty="0"/>
              <a:t>M</a:t>
            </a:r>
            <a:r>
              <a:rPr lang="da-DK" sz="3600" dirty="0"/>
              <a:t>ødestruktur og forslag til ændringer..</a:t>
            </a:r>
            <a:endParaRPr lang="da-DK" dirty="0"/>
          </a:p>
        </p:txBody>
      </p:sp>
      <p:sp>
        <p:nvSpPr>
          <p:cNvPr id="3" name="Pladsholder til indhold 2">
            <a:extLst>
              <a:ext uri="{FF2B5EF4-FFF2-40B4-BE49-F238E27FC236}">
                <a16:creationId xmlns:a16="http://schemas.microsoft.com/office/drawing/2014/main" id="{076FE257-9F70-E52E-4FD6-33EE7ECD5FA6}"/>
              </a:ext>
            </a:extLst>
          </p:cNvPr>
          <p:cNvSpPr>
            <a:spLocks noGrp="1"/>
          </p:cNvSpPr>
          <p:nvPr>
            <p:ph sz="half" idx="1"/>
          </p:nvPr>
        </p:nvSpPr>
        <p:spPr>
          <a:xfrm>
            <a:off x="720281" y="1413570"/>
            <a:ext cx="4669168" cy="4294628"/>
          </a:xfrm>
        </p:spPr>
        <p:txBody>
          <a:bodyPr/>
          <a:lstStyle/>
          <a:p>
            <a:pPr marL="457200" lvl="1" indent="0">
              <a:lnSpc>
                <a:spcPct val="105000"/>
              </a:lnSpc>
              <a:spcAft>
                <a:spcPts val="800"/>
              </a:spcAft>
              <a:buNone/>
              <a:tabLst>
                <a:tab pos="914400" algn="l"/>
              </a:tabLst>
            </a:pPr>
            <a:r>
              <a:rPr lang="da-DK" sz="1800" b="1" dirty="0">
                <a:ea typeface="Calibri" panose="020F0502020204030204" pitchFamily="34" charset="0"/>
                <a:cs typeface="Times New Roman" panose="02020603050405020304" pitchFamily="18" charset="0"/>
              </a:rPr>
              <a:t>Varighed og frekvens</a:t>
            </a:r>
            <a:r>
              <a:rPr lang="da-DK" sz="1800" dirty="0">
                <a:ea typeface="Calibri" panose="020F0502020204030204" pitchFamily="34" charset="0"/>
                <a:cs typeface="Times New Roman" panose="02020603050405020304" pitchFamily="18" charset="0"/>
              </a:rPr>
              <a:t>: </a:t>
            </a:r>
          </a:p>
          <a:p>
            <a:pPr lvl="2">
              <a:lnSpc>
                <a:spcPct val="105000"/>
              </a:lnSpc>
              <a:spcAft>
                <a:spcPts val="800"/>
              </a:spcAft>
              <a:tabLst>
                <a:tab pos="914400" algn="l"/>
              </a:tabLst>
            </a:pPr>
            <a:r>
              <a:rPr lang="da-DK" sz="1600" dirty="0"/>
              <a:t>Varighed ok som nu?, hvis ændrings ønske hvordan?</a:t>
            </a:r>
          </a:p>
          <a:p>
            <a:pPr lvl="2">
              <a:lnSpc>
                <a:spcPct val="105000"/>
              </a:lnSpc>
              <a:spcAft>
                <a:spcPts val="800"/>
              </a:spcAft>
              <a:tabLst>
                <a:tab pos="914400" algn="l"/>
              </a:tabLst>
            </a:pPr>
            <a:r>
              <a:rPr lang="da-DK" sz="1600" dirty="0">
                <a:ea typeface="Calibri" panose="020F0502020204030204" pitchFamily="34" charset="0"/>
                <a:cs typeface="Times New Roman" panose="02020603050405020304" pitchFamily="18" charset="0"/>
              </a:rPr>
              <a:t>Hvor mange møder om året?</a:t>
            </a:r>
          </a:p>
          <a:p>
            <a:pPr marL="457200" lvl="1" indent="0">
              <a:lnSpc>
                <a:spcPct val="105000"/>
              </a:lnSpc>
              <a:spcAft>
                <a:spcPts val="800"/>
              </a:spcAft>
              <a:buNone/>
              <a:tabLst>
                <a:tab pos="914400" algn="l"/>
              </a:tabLst>
            </a:pPr>
            <a:r>
              <a:rPr lang="da-DK" sz="1800" b="1" dirty="0">
                <a:effectLst/>
                <a:ea typeface="Calibri" panose="020F0502020204030204" pitchFamily="34" charset="0"/>
                <a:cs typeface="Times New Roman" panose="02020603050405020304" pitchFamily="18" charset="0"/>
              </a:rPr>
              <a:t>Mødernes form</a:t>
            </a:r>
            <a:r>
              <a:rPr lang="da-DK" sz="1800" dirty="0">
                <a:effectLst/>
                <a:ea typeface="Calibri" panose="020F0502020204030204" pitchFamily="34" charset="0"/>
                <a:cs typeface="Times New Roman" panose="02020603050405020304" pitchFamily="18" charset="0"/>
              </a:rPr>
              <a:t>: </a:t>
            </a:r>
          </a:p>
          <a:p>
            <a:pPr lvl="2">
              <a:lnSpc>
                <a:spcPct val="105000"/>
              </a:lnSpc>
              <a:spcAft>
                <a:spcPts val="800"/>
              </a:spcAft>
              <a:tabLst>
                <a:tab pos="914400" algn="l"/>
              </a:tabLst>
            </a:pPr>
            <a:r>
              <a:rPr lang="da-DK" sz="1800" dirty="0">
                <a:ea typeface="Calibri" panose="020F0502020204030204" pitchFamily="34" charset="0"/>
                <a:cs typeface="Times New Roman" panose="02020603050405020304" pitchFamily="18" charset="0"/>
              </a:rPr>
              <a:t>I arbejdstid? E</a:t>
            </a:r>
            <a:r>
              <a:rPr lang="da-DK" sz="1800" dirty="0">
                <a:effectLst/>
                <a:ea typeface="Calibri" panose="020F0502020204030204" pitchFamily="34" charset="0"/>
                <a:cs typeface="Times New Roman" panose="02020603050405020304" pitchFamily="18" charset="0"/>
              </a:rPr>
              <a:t>ftermiddagsmøder? Aftenmøder? Fællesmøder med personalet? Internat? </a:t>
            </a:r>
          </a:p>
          <a:p>
            <a:pPr lvl="2">
              <a:lnSpc>
                <a:spcPct val="105000"/>
              </a:lnSpc>
              <a:spcAft>
                <a:spcPts val="800"/>
              </a:spcAft>
              <a:tabLst>
                <a:tab pos="914400" algn="l"/>
              </a:tabLst>
            </a:pPr>
            <a:r>
              <a:rPr lang="da-DK" sz="1800" dirty="0">
                <a:effectLst/>
                <a:ea typeface="Calibri" panose="020F0502020204030204" pitchFamily="34" charset="0"/>
                <a:cs typeface="Times New Roman" panose="02020603050405020304" pitchFamily="18" charset="0"/>
              </a:rPr>
              <a:t>Skal der helst underviser på hver gang? </a:t>
            </a:r>
          </a:p>
          <a:p>
            <a:pPr lvl="2">
              <a:lnSpc>
                <a:spcPct val="105000"/>
              </a:lnSpc>
              <a:spcAft>
                <a:spcPts val="800"/>
              </a:spcAft>
              <a:tabLst>
                <a:tab pos="914400" algn="l"/>
              </a:tabLst>
            </a:pPr>
            <a:r>
              <a:rPr lang="da-DK" sz="1800" dirty="0"/>
              <a:t>Kan vi indimellem sammenkoble klyngemøde med møder i andet regi?</a:t>
            </a:r>
          </a:p>
          <a:p>
            <a:endParaRPr lang="da-DK" dirty="0"/>
          </a:p>
        </p:txBody>
      </p:sp>
      <p:sp>
        <p:nvSpPr>
          <p:cNvPr id="4" name="Pladsholder til indhold 3">
            <a:extLst>
              <a:ext uri="{FF2B5EF4-FFF2-40B4-BE49-F238E27FC236}">
                <a16:creationId xmlns:a16="http://schemas.microsoft.com/office/drawing/2014/main" id="{9E8E5A6F-E1D1-0AC5-5E03-A7A5577994A0}"/>
              </a:ext>
            </a:extLst>
          </p:cNvPr>
          <p:cNvSpPr>
            <a:spLocks noGrp="1"/>
          </p:cNvSpPr>
          <p:nvPr>
            <p:ph sz="half" idx="10"/>
          </p:nvPr>
        </p:nvSpPr>
        <p:spPr>
          <a:xfrm>
            <a:off x="5737205" y="1305458"/>
            <a:ext cx="4861898" cy="4824536"/>
          </a:xfrm>
        </p:spPr>
        <p:txBody>
          <a:bodyPr/>
          <a:lstStyle/>
          <a:p>
            <a:pPr marL="457200" lvl="1" indent="0">
              <a:lnSpc>
                <a:spcPct val="105000"/>
              </a:lnSpc>
              <a:spcAft>
                <a:spcPts val="800"/>
              </a:spcAft>
              <a:buNone/>
              <a:tabLst>
                <a:tab pos="914400" algn="l"/>
              </a:tabLst>
            </a:pPr>
            <a:r>
              <a:rPr lang="da-DK" sz="1800" b="1" dirty="0">
                <a:effectLst/>
                <a:ea typeface="Calibri" panose="020F0502020204030204" pitchFamily="34" charset="0"/>
                <a:cs typeface="Times New Roman" panose="02020603050405020304" pitchFamily="18" charset="0"/>
              </a:rPr>
              <a:t>Vores egen indsats</a:t>
            </a:r>
            <a:r>
              <a:rPr lang="da-DK" sz="1800" dirty="0">
                <a:effectLst/>
                <a:ea typeface="Calibri" panose="020F0502020204030204" pitchFamily="34" charset="0"/>
                <a:cs typeface="Times New Roman" panose="02020603050405020304" pitchFamily="18" charset="0"/>
              </a:rPr>
              <a:t>:</a:t>
            </a:r>
          </a:p>
          <a:p>
            <a:pPr lvl="2">
              <a:lnSpc>
                <a:spcPct val="105000"/>
              </a:lnSpc>
              <a:spcAft>
                <a:spcPts val="800"/>
              </a:spcAft>
              <a:tabLst>
                <a:tab pos="914400" algn="l"/>
              </a:tabLst>
            </a:pPr>
            <a:r>
              <a:rPr lang="da-DK" sz="1600" dirty="0">
                <a:ea typeface="Calibri" panose="020F0502020204030204" pitchFamily="34" charset="0"/>
                <a:cs typeface="Times New Roman" panose="02020603050405020304" pitchFamily="18" charset="0"/>
              </a:rPr>
              <a:t>Hvor meget forberedelse kan vi forlange af hinanden?</a:t>
            </a:r>
          </a:p>
          <a:p>
            <a:pPr lvl="2">
              <a:lnSpc>
                <a:spcPct val="105000"/>
              </a:lnSpc>
              <a:spcAft>
                <a:spcPts val="800"/>
              </a:spcAft>
              <a:tabLst>
                <a:tab pos="914400" algn="l"/>
              </a:tabLst>
            </a:pPr>
            <a:r>
              <a:rPr lang="da-DK" sz="1600" dirty="0">
                <a:ea typeface="Calibri" panose="020F0502020204030204" pitchFamily="34" charset="0"/>
                <a:cs typeface="Times New Roman" panose="02020603050405020304" pitchFamily="18" charset="0"/>
              </a:rPr>
              <a:t>Kan vi evt. udsende data inden mødet og regne med at man har set på dem?</a:t>
            </a:r>
          </a:p>
          <a:p>
            <a:pPr lvl="2">
              <a:lnSpc>
                <a:spcPct val="105000"/>
              </a:lnSpc>
              <a:spcAft>
                <a:spcPts val="800"/>
              </a:spcAft>
              <a:tabLst>
                <a:tab pos="914400" algn="l"/>
              </a:tabLst>
            </a:pPr>
            <a:r>
              <a:rPr lang="da-DK" sz="1600" dirty="0">
                <a:ea typeface="Calibri" panose="020F0502020204030204" pitchFamily="34" charset="0"/>
                <a:cs typeface="Times New Roman" panose="02020603050405020304" pitchFamily="18" charset="0"/>
              </a:rPr>
              <a:t>Dele ansvar for mødetilrettelæggelse ud til medlemmerne?</a:t>
            </a:r>
          </a:p>
          <a:p>
            <a:pPr lvl="2">
              <a:lnSpc>
                <a:spcPct val="105000"/>
              </a:lnSpc>
              <a:spcAft>
                <a:spcPts val="800"/>
              </a:spcAft>
              <a:tabLst>
                <a:tab pos="914400" algn="l"/>
              </a:tabLst>
            </a:pPr>
            <a:r>
              <a:rPr lang="da-DK" sz="1600" dirty="0">
                <a:effectLst/>
                <a:ea typeface="Calibri" panose="020F0502020204030204" pitchFamily="34" charset="0"/>
                <a:cs typeface="Times New Roman" panose="02020603050405020304" pitchFamily="18" charset="0"/>
              </a:rPr>
              <a:t>PEP – ”</a:t>
            </a:r>
            <a:r>
              <a:rPr lang="da-DK" sz="1600" dirty="0">
                <a:ea typeface="Calibri" panose="020F0502020204030204" pitchFamily="34" charset="0"/>
                <a:cs typeface="Times New Roman" panose="02020603050405020304" pitchFamily="18" charset="0"/>
              </a:rPr>
              <a:t>P</a:t>
            </a:r>
            <a:r>
              <a:rPr lang="da-DK" sz="1600" dirty="0">
                <a:effectLst/>
                <a:ea typeface="Calibri" panose="020F0502020204030204" pitchFamily="34" charset="0"/>
                <a:cs typeface="Times New Roman" panose="02020603050405020304" pitchFamily="18" charset="0"/>
              </a:rPr>
              <a:t>rojekt i Egen </a:t>
            </a:r>
            <a:r>
              <a:rPr lang="da-DK" sz="1600" dirty="0">
                <a:ea typeface="Calibri" panose="020F0502020204030204" pitchFamily="34" charset="0"/>
                <a:cs typeface="Times New Roman" panose="02020603050405020304" pitchFamily="18" charset="0"/>
              </a:rPr>
              <a:t>P</a:t>
            </a:r>
            <a:r>
              <a:rPr lang="da-DK" sz="1600" dirty="0">
                <a:effectLst/>
                <a:ea typeface="Calibri" panose="020F0502020204030204" pitchFamily="34" charset="0"/>
                <a:cs typeface="Times New Roman" panose="02020603050405020304" pitchFamily="18" charset="0"/>
              </a:rPr>
              <a:t>raksis”. Fortæl om gennemført kvalitetsindsats i egen praksis?</a:t>
            </a:r>
          </a:p>
          <a:p>
            <a:pPr marL="457200" lvl="1" indent="0">
              <a:lnSpc>
                <a:spcPct val="105000"/>
              </a:lnSpc>
              <a:spcAft>
                <a:spcPts val="800"/>
              </a:spcAft>
              <a:buNone/>
              <a:tabLst>
                <a:tab pos="914400" algn="l"/>
              </a:tabLst>
            </a:pPr>
            <a:r>
              <a:rPr lang="da-DK" sz="1800" b="1" dirty="0">
                <a:effectLst/>
                <a:ea typeface="Calibri" panose="020F0502020204030204" pitchFamily="34" charset="0"/>
                <a:cs typeface="Times New Roman" panose="02020603050405020304" pitchFamily="18" charset="0"/>
              </a:rPr>
              <a:t>Fra pakke til praksis:</a:t>
            </a:r>
          </a:p>
          <a:p>
            <a:pPr lvl="2">
              <a:lnSpc>
                <a:spcPct val="105000"/>
              </a:lnSpc>
              <a:spcAft>
                <a:spcPts val="800"/>
              </a:spcAft>
              <a:tabLst>
                <a:tab pos="914400" algn="l"/>
              </a:tabLst>
            </a:pPr>
            <a:r>
              <a:rPr lang="da-DK" sz="1600" dirty="0">
                <a:effectLst/>
                <a:ea typeface="Calibri" panose="020F0502020204030204" pitchFamily="34" charset="0"/>
                <a:cs typeface="Times New Roman" panose="02020603050405020304" pitchFamily="18" charset="0"/>
              </a:rPr>
              <a:t>Hvordan understøttes bedst at ønskede forandringer implementeres i egen praksis?</a:t>
            </a:r>
          </a:p>
          <a:p>
            <a:pPr marL="457200" lvl="1" indent="0">
              <a:lnSpc>
                <a:spcPct val="105000"/>
              </a:lnSpc>
              <a:spcAft>
                <a:spcPts val="800"/>
              </a:spcAft>
              <a:buNone/>
              <a:tabLst>
                <a:tab pos="914400" algn="l"/>
              </a:tabLst>
            </a:pPr>
            <a:r>
              <a:rPr lang="da-DK" sz="1800" b="1" dirty="0">
                <a:effectLst/>
                <a:ea typeface="Calibri" panose="020F0502020204030204" pitchFamily="34" charset="0"/>
                <a:cs typeface="Times New Roman" panose="02020603050405020304" pitchFamily="18" charset="0"/>
              </a:rPr>
              <a:t>Koordinators/bestyrelsens indsats</a:t>
            </a:r>
            <a:r>
              <a:rPr lang="da-DK" sz="1800" dirty="0">
                <a:effectLst/>
                <a:ea typeface="Calibri" panose="020F0502020204030204" pitchFamily="34" charset="0"/>
                <a:cs typeface="Times New Roman" panose="02020603050405020304" pitchFamily="18" charset="0"/>
              </a:rPr>
              <a:t>:</a:t>
            </a:r>
          </a:p>
          <a:p>
            <a:pPr lvl="2">
              <a:lnSpc>
                <a:spcPct val="105000"/>
              </a:lnSpc>
              <a:spcAft>
                <a:spcPts val="800"/>
              </a:spcAft>
              <a:tabLst>
                <a:tab pos="914400" algn="l"/>
              </a:tabLst>
            </a:pPr>
            <a:r>
              <a:rPr lang="da-DK" sz="1600" dirty="0">
                <a:effectLst/>
                <a:ea typeface="Calibri" panose="020F0502020204030204" pitchFamily="34" charset="0"/>
                <a:cs typeface="Times New Roman" panose="02020603050405020304" pitchFamily="18" charset="0"/>
              </a:rPr>
              <a:t>Ønsker?</a:t>
            </a:r>
          </a:p>
          <a:p>
            <a:endParaRPr lang="da-DK" dirty="0"/>
          </a:p>
        </p:txBody>
      </p:sp>
      <p:sp>
        <p:nvSpPr>
          <p:cNvPr id="5" name="Tekstfelt 4">
            <a:extLst>
              <a:ext uri="{FF2B5EF4-FFF2-40B4-BE49-F238E27FC236}">
                <a16:creationId xmlns:a16="http://schemas.microsoft.com/office/drawing/2014/main" id="{12001902-A0A2-0451-2F3D-EC4AE7C1A4D7}"/>
              </a:ext>
            </a:extLst>
          </p:cNvPr>
          <p:cNvSpPr txBox="1"/>
          <p:nvPr/>
        </p:nvSpPr>
        <p:spPr>
          <a:xfrm>
            <a:off x="10346059" y="4692535"/>
            <a:ext cx="1770265" cy="2031325"/>
          </a:xfrm>
          <a:prstGeom prst="rect">
            <a:avLst/>
          </a:prstGeom>
          <a:noFill/>
          <a:ln>
            <a:solidFill>
              <a:srgbClr val="007495"/>
            </a:solidFill>
          </a:ln>
        </p:spPr>
        <p:txBody>
          <a:bodyPr wrap="square" rtlCol="0">
            <a:spAutoFit/>
          </a:bodyPr>
          <a:lstStyle/>
          <a:p>
            <a:r>
              <a:rPr lang="da-DK" sz="1400" dirty="0">
                <a:latin typeface="midtsans" panose="02000503040000020004" pitchFamily="50" charset="0"/>
              </a:rPr>
              <a:t>Gruppe arbejde 4 – 5 personer, 20 min.</a:t>
            </a:r>
          </a:p>
          <a:p>
            <a:r>
              <a:rPr lang="da-DK" sz="1400" dirty="0">
                <a:latin typeface="midtsans" panose="02000503040000020004" pitchFamily="50" charset="0"/>
              </a:rPr>
              <a:t>Skriv svar på stor post-it</a:t>
            </a:r>
          </a:p>
          <a:p>
            <a:endParaRPr lang="da-DK" sz="1400" dirty="0">
              <a:latin typeface="midtsans" panose="02000503040000020004" pitchFamily="50" charset="0"/>
            </a:endParaRPr>
          </a:p>
          <a:p>
            <a:r>
              <a:rPr lang="da-DK" sz="1400" dirty="0">
                <a:latin typeface="midtsans" panose="02000503040000020004" pitchFamily="50" charset="0"/>
              </a:rPr>
              <a:t>Præsentation af post-It og konklusioner:</a:t>
            </a:r>
          </a:p>
          <a:p>
            <a:r>
              <a:rPr lang="da-DK" sz="1400" dirty="0">
                <a:latin typeface="midtsans" panose="02000503040000020004" pitchFamily="50" charset="0"/>
              </a:rPr>
              <a:t>20 min</a:t>
            </a:r>
          </a:p>
        </p:txBody>
      </p:sp>
    </p:spTree>
    <p:extLst>
      <p:ext uri="{BB962C8B-B14F-4D97-AF65-F5344CB8AC3E}">
        <p14:creationId xmlns:p14="http://schemas.microsoft.com/office/powerpoint/2010/main" val="125518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additive="base">
                                        <p:cTn id="5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 calcmode="lin" valueType="num">
                                      <p:cBhvr additive="base">
                                        <p:cTn id="5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 calcmode="lin" valueType="num">
                                      <p:cBhvr additive="base">
                                        <p:cTn id="6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6" end="6"/>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
                                            <p:txEl>
                                              <p:pRg st="7" end="7"/>
                                            </p:txEl>
                                          </p:spTgt>
                                        </p:tgtEl>
                                        <p:attrNameLst>
                                          <p:attrName>style.visibility</p:attrName>
                                        </p:attrNameLst>
                                      </p:cBhvr>
                                      <p:to>
                                        <p:strVal val="visible"/>
                                      </p:to>
                                    </p:set>
                                    <p:anim calcmode="lin" valueType="num">
                                      <p:cBhvr additive="base">
                                        <p:cTn id="6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7" end="7"/>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anim calcmode="lin" valueType="num">
                                      <p:cBhvr additive="base">
                                        <p:cTn id="6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FDAC8-6B79-B47F-F57E-FC54E41E47CE}"/>
              </a:ext>
            </a:extLst>
          </p:cNvPr>
          <p:cNvSpPr>
            <a:spLocks noGrp="1"/>
          </p:cNvSpPr>
          <p:nvPr>
            <p:ph type="title"/>
          </p:nvPr>
        </p:nvSpPr>
        <p:spPr/>
        <p:txBody>
          <a:bodyPr/>
          <a:lstStyle/>
          <a:p>
            <a:r>
              <a:rPr lang="da-DK" dirty="0"/>
              <a:t>Data – Åbne? Lukkede?</a:t>
            </a:r>
          </a:p>
        </p:txBody>
      </p:sp>
      <p:sp>
        <p:nvSpPr>
          <p:cNvPr id="3" name="Pladsholder til indhold 2">
            <a:extLst>
              <a:ext uri="{FF2B5EF4-FFF2-40B4-BE49-F238E27FC236}">
                <a16:creationId xmlns:a16="http://schemas.microsoft.com/office/drawing/2014/main" id="{26BB62B8-B8CC-8F8E-0225-A1C63FD75DC3}"/>
              </a:ext>
            </a:extLst>
          </p:cNvPr>
          <p:cNvSpPr>
            <a:spLocks noGrp="1"/>
          </p:cNvSpPr>
          <p:nvPr>
            <p:ph idx="1"/>
          </p:nvPr>
        </p:nvSpPr>
        <p:spPr/>
        <p:txBody>
          <a:bodyPr/>
          <a:lstStyle/>
          <a:p>
            <a:r>
              <a:rPr lang="da-DK" sz="2400" dirty="0"/>
              <a:t>Der kan være behov for at tale om hvorvidt data skal være åbne eller lukkede, dvs. om man på slides med data kan se hvilke praksis data tilhører eller om praksisdata skal være anonymiserede.</a:t>
            </a:r>
          </a:p>
          <a:p>
            <a:r>
              <a:rPr lang="da-DK" sz="2400" dirty="0"/>
              <a:t>Mange klynge har åbne data og andre vil helst have lukkede.</a:t>
            </a:r>
          </a:p>
          <a:p>
            <a:r>
              <a:rPr lang="da-DK" sz="2400" dirty="0"/>
              <a:t>Det kan være følsomt for klyngemedlemmer at skulle dele data med andre, og det kan være en ide på forhånd at afgøre om der er vetoret på denne beslutning – fremfor flertalsafgørelse.</a:t>
            </a:r>
          </a:p>
          <a:p>
            <a:r>
              <a:rPr lang="da-DK" sz="2400" dirty="0"/>
              <a:t>Diskussion i grupper 2-4 personer – for og imod lukkede data og derpå beslutning for det kommende år. 10 min samtale og 10 min plenum.</a:t>
            </a:r>
          </a:p>
          <a:p>
            <a:endParaRPr lang="da-DK" sz="2000" dirty="0"/>
          </a:p>
        </p:txBody>
      </p:sp>
    </p:spTree>
    <p:extLst>
      <p:ext uri="{BB962C8B-B14F-4D97-AF65-F5344CB8AC3E}">
        <p14:creationId xmlns:p14="http://schemas.microsoft.com/office/powerpoint/2010/main" val="81927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2E15F-3171-9693-48FB-7376E402516C}"/>
              </a:ext>
            </a:extLst>
          </p:cNvPr>
          <p:cNvSpPr>
            <a:spLocks noGrp="1"/>
          </p:cNvSpPr>
          <p:nvPr>
            <p:ph type="title"/>
          </p:nvPr>
        </p:nvSpPr>
        <p:spPr/>
        <p:txBody>
          <a:bodyPr/>
          <a:lstStyle/>
          <a:p>
            <a:r>
              <a:rPr lang="da-DK" dirty="0"/>
              <a:t>Hvilke emner ønsker vi at arbejde med det kommende år?</a:t>
            </a:r>
          </a:p>
        </p:txBody>
      </p:sp>
      <p:sp>
        <p:nvSpPr>
          <p:cNvPr id="3" name="Pladsholder til indhold 2">
            <a:extLst>
              <a:ext uri="{FF2B5EF4-FFF2-40B4-BE49-F238E27FC236}">
                <a16:creationId xmlns:a16="http://schemas.microsoft.com/office/drawing/2014/main" id="{F536B8C8-CA29-FA45-4407-AB9C51C05808}"/>
              </a:ext>
            </a:extLst>
          </p:cNvPr>
          <p:cNvSpPr>
            <a:spLocks noGrp="1"/>
          </p:cNvSpPr>
          <p:nvPr>
            <p:ph idx="1"/>
          </p:nvPr>
        </p:nvSpPr>
        <p:spPr/>
        <p:txBody>
          <a:bodyPr/>
          <a:lstStyle/>
          <a:p>
            <a:pPr marL="0" indent="0">
              <a:buNone/>
            </a:pPr>
            <a:r>
              <a:rPr lang="da-DK" sz="2400" dirty="0"/>
              <a:t>Der kan hentes inspiration i de færdige klyngepakker fra </a:t>
            </a:r>
            <a:r>
              <a:rPr lang="da-DK" sz="2400" dirty="0" err="1"/>
              <a:t>MidtKraft</a:t>
            </a:r>
            <a:r>
              <a:rPr lang="da-DK" sz="2400" dirty="0"/>
              <a:t> og </a:t>
            </a:r>
            <a:r>
              <a:rPr lang="da-DK" sz="2400" dirty="0" err="1"/>
              <a:t>KiAP</a:t>
            </a:r>
            <a:r>
              <a:rPr lang="da-DK" sz="2400" dirty="0"/>
              <a:t>:</a:t>
            </a:r>
          </a:p>
          <a:p>
            <a:pPr lvl="1"/>
            <a:r>
              <a:rPr lang="da-DK" sz="2400" dirty="0" err="1"/>
              <a:t>MidtKraft</a:t>
            </a:r>
            <a:r>
              <a:rPr lang="da-DK" sz="2400" dirty="0"/>
              <a:t>: </a:t>
            </a:r>
            <a:r>
              <a:rPr lang="da-DK" sz="2400" dirty="0">
                <a:hlinkClick r:id="rId2"/>
              </a:rPr>
              <a:t>her</a:t>
            </a:r>
            <a:r>
              <a:rPr lang="da-DK" sz="2400" dirty="0"/>
              <a:t> </a:t>
            </a:r>
          </a:p>
          <a:p>
            <a:pPr lvl="1"/>
            <a:r>
              <a:rPr lang="da-DK" sz="2400" dirty="0" err="1"/>
              <a:t>KiAP</a:t>
            </a:r>
            <a:r>
              <a:rPr lang="da-DK" sz="2400" dirty="0"/>
              <a:t>: </a:t>
            </a:r>
            <a:r>
              <a:rPr lang="da-DK" sz="2400" dirty="0">
                <a:hlinkClick r:id="rId3"/>
              </a:rPr>
              <a:t>her</a:t>
            </a:r>
            <a:r>
              <a:rPr lang="da-DK" sz="2400" dirty="0"/>
              <a:t>. 	</a:t>
            </a:r>
          </a:p>
          <a:p>
            <a:pPr>
              <a:lnSpc>
                <a:spcPct val="107000"/>
              </a:lnSpc>
              <a:spcAft>
                <a:spcPts val="800"/>
              </a:spcAft>
            </a:pPr>
            <a:r>
              <a:rPr lang="da-DK" sz="2400" dirty="0"/>
              <a:t>I nogle klynger laves årstema f.eks. psykisk sårbare eller sårbare børn. Udfordringen kan være at finde relevante data.</a:t>
            </a:r>
          </a:p>
          <a:p>
            <a:pPr>
              <a:lnSpc>
                <a:spcPct val="107000"/>
              </a:lnSpc>
              <a:spcAft>
                <a:spcPts val="800"/>
              </a:spcAft>
            </a:pPr>
            <a:r>
              <a:rPr lang="da-DK" sz="2400" dirty="0"/>
              <a:t>Kan der være tværsektorielle pakker som kan understøtte samarbejde med kommune, hospital og andre aktører..</a:t>
            </a:r>
          </a:p>
          <a:p>
            <a:endParaRPr lang="da-DK" dirty="0"/>
          </a:p>
        </p:txBody>
      </p:sp>
    </p:spTree>
    <p:extLst>
      <p:ext uri="{BB962C8B-B14F-4D97-AF65-F5344CB8AC3E}">
        <p14:creationId xmlns:p14="http://schemas.microsoft.com/office/powerpoint/2010/main" val="426584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4810C4-A029-2A63-78A3-B7C3F0387263}"/>
              </a:ext>
            </a:extLst>
          </p:cNvPr>
          <p:cNvSpPr>
            <a:spLocks noGrp="1"/>
          </p:cNvSpPr>
          <p:nvPr>
            <p:ph type="title"/>
          </p:nvPr>
        </p:nvSpPr>
        <p:spPr/>
        <p:txBody>
          <a:bodyPr/>
          <a:lstStyle/>
          <a:p>
            <a:r>
              <a:rPr lang="da-DK" dirty="0"/>
              <a:t>Hvilke emner vil vi arbejde med i det kommende år?</a:t>
            </a:r>
          </a:p>
        </p:txBody>
      </p:sp>
      <p:sp>
        <p:nvSpPr>
          <p:cNvPr id="3" name="Pladsholder til indhold 2">
            <a:extLst>
              <a:ext uri="{FF2B5EF4-FFF2-40B4-BE49-F238E27FC236}">
                <a16:creationId xmlns:a16="http://schemas.microsoft.com/office/drawing/2014/main" id="{1191AB6E-F807-25F8-AAD8-0C1D4D3F48D8}"/>
              </a:ext>
            </a:extLst>
          </p:cNvPr>
          <p:cNvSpPr>
            <a:spLocks noGrp="1"/>
          </p:cNvSpPr>
          <p:nvPr>
            <p:ph idx="1"/>
          </p:nvPr>
        </p:nvSpPr>
        <p:spPr>
          <a:xfrm>
            <a:off x="720187" y="1413570"/>
            <a:ext cx="10082625" cy="5328592"/>
          </a:xfrm>
        </p:spPr>
        <p:txBody>
          <a:bodyPr/>
          <a:lstStyle/>
          <a:p>
            <a:pPr marL="0" indent="0">
              <a:buNone/>
            </a:pPr>
            <a:r>
              <a:rPr lang="da-DK" sz="2400" dirty="0"/>
              <a:t>A. Gruppe af 5 – 6 personer – (15 min)</a:t>
            </a:r>
          </a:p>
          <a:p>
            <a:pPr lvl="1">
              <a:buFont typeface="+mj-lt"/>
              <a:buAutoNum type="arabicPeriod"/>
            </a:pPr>
            <a:r>
              <a:rPr lang="da-DK" sz="2400" dirty="0"/>
              <a:t>Diskuter hvilke emner/klyngepakker I kunne tænke jer vi arbejder med.</a:t>
            </a:r>
          </a:p>
          <a:p>
            <a:pPr lvl="2"/>
            <a:r>
              <a:rPr lang="da-DK" sz="2000" dirty="0"/>
              <a:t>Skriv de 3-4 emner på post-it der er størst enighed om i gruppen</a:t>
            </a:r>
          </a:p>
          <a:p>
            <a:pPr lvl="1">
              <a:buFont typeface="+mj-lt"/>
              <a:buAutoNum type="arabicPeriod"/>
            </a:pPr>
            <a:r>
              <a:rPr lang="da-DK" sz="2400" dirty="0"/>
              <a:t>Hvad kunne være et godt emne, hvis vi skal holde møde med personalet, med samarbejdspartnere – andet?   </a:t>
            </a:r>
          </a:p>
          <a:p>
            <a:pPr lvl="2"/>
            <a:r>
              <a:rPr lang="da-DK" sz="2000" dirty="0"/>
              <a:t>Skriv 1-2 emner på post-it hvis I har nogle ideer. </a:t>
            </a:r>
          </a:p>
          <a:p>
            <a:pPr marL="0" indent="0">
              <a:buNone/>
            </a:pPr>
            <a:r>
              <a:rPr lang="da-DK" sz="2400" dirty="0"/>
              <a:t>B: Plenum opsamling (20 min)</a:t>
            </a:r>
          </a:p>
          <a:p>
            <a:pPr lvl="1"/>
            <a:r>
              <a:rPr lang="da-DK" sz="2400" dirty="0"/>
              <a:t>Hver gruppe afrapporterer til plenum og emner skrives på samme planche.</a:t>
            </a:r>
          </a:p>
          <a:p>
            <a:pPr marL="0" indent="-283603">
              <a:lnSpc>
                <a:spcPct val="105000"/>
              </a:lnSpc>
              <a:spcAft>
                <a:spcPts val="800"/>
              </a:spcAft>
              <a:buNone/>
              <a:tabLst>
                <a:tab pos="914400" algn="l"/>
              </a:tabLst>
            </a:pPr>
            <a:r>
              <a:rPr lang="da-DK" sz="2000" dirty="0"/>
              <a:t>Beslut om I endeligt skal vælge emnerne på mødet eller om koordinator/bestyrelsen kan plukke blandt de foreslåede emner.</a:t>
            </a:r>
          </a:p>
          <a:p>
            <a:endParaRPr lang="da-DK" sz="2400" dirty="0"/>
          </a:p>
        </p:txBody>
      </p:sp>
    </p:spTree>
    <p:extLst>
      <p:ext uri="{BB962C8B-B14F-4D97-AF65-F5344CB8AC3E}">
        <p14:creationId xmlns:p14="http://schemas.microsoft.com/office/powerpoint/2010/main" val="249936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C40DB2-D809-5CA8-AA4C-B34555B8276E}"/>
              </a:ext>
            </a:extLst>
          </p:cNvPr>
          <p:cNvSpPr>
            <a:spLocks noGrp="1"/>
          </p:cNvSpPr>
          <p:nvPr>
            <p:ph type="title"/>
          </p:nvPr>
        </p:nvSpPr>
        <p:spPr>
          <a:xfrm>
            <a:off x="720187" y="1485578"/>
            <a:ext cx="10082625" cy="3096344"/>
          </a:xfrm>
        </p:spPr>
        <p:txBody>
          <a:bodyPr/>
          <a:lstStyle/>
          <a:p>
            <a:pPr>
              <a:lnSpc>
                <a:spcPct val="100000"/>
              </a:lnSpc>
            </a:pPr>
            <a:r>
              <a:rPr lang="da-DK" sz="5400" dirty="0"/>
              <a:t>Evaluering – </a:t>
            </a:r>
            <a:br>
              <a:rPr lang="da-DK" sz="5400" dirty="0"/>
            </a:br>
            <a:r>
              <a:rPr lang="da-DK" sz="5400" dirty="0"/>
              <a:t>Forslag til spørgsmål efter klyngemøde</a:t>
            </a:r>
          </a:p>
        </p:txBody>
      </p:sp>
    </p:spTree>
    <p:extLst>
      <p:ext uri="{BB962C8B-B14F-4D97-AF65-F5344CB8AC3E}">
        <p14:creationId xmlns:p14="http://schemas.microsoft.com/office/powerpoint/2010/main" val="267213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0BF95-50D5-6D22-4EAC-61FB50F52C2C}"/>
              </a:ext>
            </a:extLst>
          </p:cNvPr>
          <p:cNvSpPr>
            <a:spLocks noGrp="1"/>
          </p:cNvSpPr>
          <p:nvPr>
            <p:ph type="title"/>
          </p:nvPr>
        </p:nvSpPr>
        <p:spPr/>
        <p:txBody>
          <a:bodyPr/>
          <a:lstStyle/>
          <a:p>
            <a:r>
              <a:rPr lang="da-DK" dirty="0"/>
              <a:t>En række overvejelser</a:t>
            </a:r>
          </a:p>
        </p:txBody>
      </p:sp>
      <p:sp>
        <p:nvSpPr>
          <p:cNvPr id="3" name="Pladsholder til indhold 2">
            <a:extLst>
              <a:ext uri="{FF2B5EF4-FFF2-40B4-BE49-F238E27FC236}">
                <a16:creationId xmlns:a16="http://schemas.microsoft.com/office/drawing/2014/main" id="{28EA6BE1-C443-65CA-7407-AFAE0CCB17E6}"/>
              </a:ext>
            </a:extLst>
          </p:cNvPr>
          <p:cNvSpPr>
            <a:spLocks noGrp="1"/>
          </p:cNvSpPr>
          <p:nvPr>
            <p:ph idx="1"/>
          </p:nvPr>
        </p:nvSpPr>
        <p:spPr/>
        <p:txBody>
          <a:bodyPr/>
          <a:lstStyle/>
          <a:p>
            <a:r>
              <a:rPr lang="da-DK" sz="2000" dirty="0"/>
              <a:t>Føler alle sig trygge i klyngearbejdet og datavisning? Tillid?</a:t>
            </a:r>
          </a:p>
          <a:p>
            <a:r>
              <a:rPr lang="da-DK" sz="2000" dirty="0"/>
              <a:t>Hvordan får vi flyttet noget? </a:t>
            </a:r>
          </a:p>
          <a:p>
            <a:r>
              <a:rPr lang="da-DK" sz="2000" dirty="0"/>
              <a:t>Hvordan får vi mest mulig engagement?</a:t>
            </a:r>
          </a:p>
          <a:p>
            <a:r>
              <a:rPr lang="da-DK" sz="2000" dirty="0"/>
              <a:t>Mere fokus på implementering </a:t>
            </a:r>
          </a:p>
          <a:p>
            <a:r>
              <a:rPr lang="da-DK" sz="2000" dirty="0"/>
              <a:t>Prøve </a:t>
            </a:r>
            <a:r>
              <a:rPr lang="da-DK" sz="2000" dirty="0" err="1"/>
              <a:t>KiAP</a:t>
            </a:r>
            <a:r>
              <a:rPr lang="da-DK" sz="2000" dirty="0"/>
              <a:t>-mødemodel hvor vi starter med kort opfølgning på sidste møde og slutter med at afsætte tid til evaluering med refleksion over hvad man kan gøre i egen klinik i forhold til ændringer/ implementering. Implementeringsplan </a:t>
            </a:r>
            <a:r>
              <a:rPr lang="da-DK" sz="2000" b="1" dirty="0">
                <a:hlinkClick r:id="rId2"/>
              </a:rPr>
              <a:t>her</a:t>
            </a:r>
            <a:endParaRPr lang="da-DK" sz="2000" b="1" dirty="0"/>
          </a:p>
          <a:p>
            <a:r>
              <a:rPr lang="da-DK" sz="2000" dirty="0"/>
              <a:t>Afslutter møderne med spørgsmålet: Er det vi har lavet i dag kvalitet? Prøve at formulere et konkret udbytte, kan der evt. laves en frase / instruks?</a:t>
            </a:r>
          </a:p>
          <a:p>
            <a:r>
              <a:rPr lang="da-DK" sz="2000" dirty="0"/>
              <a:t>Internat? Fortsat møder med personalet? Skal vi prioritere at have underviser med og så evt. lidt længere møder men måske færre møder?</a:t>
            </a:r>
          </a:p>
          <a:p>
            <a:r>
              <a:rPr lang="da-DK" sz="2000" dirty="0"/>
              <a:t>Skal vi prøve med skiftende ansvar for møder for at gøre klyngearbejdet til et fælles projekt – ellers skal det køre som hidtil hvor bestyrelsen tager sig af det?</a:t>
            </a:r>
          </a:p>
          <a:p>
            <a:endParaRPr lang="da-DK" sz="2000" dirty="0"/>
          </a:p>
        </p:txBody>
      </p:sp>
    </p:spTree>
    <p:extLst>
      <p:ext uri="{BB962C8B-B14F-4D97-AF65-F5344CB8AC3E}">
        <p14:creationId xmlns:p14="http://schemas.microsoft.com/office/powerpoint/2010/main" val="83157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FD160-9AB5-41D1-0AD2-9DD9075EF209}"/>
              </a:ext>
            </a:extLst>
          </p:cNvPr>
          <p:cNvSpPr>
            <a:spLocks noGrp="1"/>
          </p:cNvSpPr>
          <p:nvPr>
            <p:ph type="title"/>
          </p:nvPr>
        </p:nvSpPr>
        <p:spPr/>
        <p:txBody>
          <a:bodyPr/>
          <a:lstStyle/>
          <a:p>
            <a:r>
              <a:rPr lang="da-DK" dirty="0"/>
              <a:t>Evaluering – Forslag til spørgsmål efter klyngemøde</a:t>
            </a:r>
          </a:p>
        </p:txBody>
      </p:sp>
      <p:sp>
        <p:nvSpPr>
          <p:cNvPr id="3" name="Pladsholder til indhold 2">
            <a:extLst>
              <a:ext uri="{FF2B5EF4-FFF2-40B4-BE49-F238E27FC236}">
                <a16:creationId xmlns:a16="http://schemas.microsoft.com/office/drawing/2014/main" id="{4141627F-D954-7E0C-F8AB-7CF403CFB933}"/>
              </a:ext>
            </a:extLst>
          </p:cNvPr>
          <p:cNvSpPr>
            <a:spLocks noGrp="1"/>
          </p:cNvSpPr>
          <p:nvPr>
            <p:ph idx="1"/>
          </p:nvPr>
        </p:nvSpPr>
        <p:spPr/>
        <p:txBody>
          <a:bodyPr/>
          <a:lstStyle/>
          <a:p>
            <a:pPr>
              <a:lnSpc>
                <a:spcPct val="150000"/>
              </a:lnSpc>
            </a:pPr>
            <a:r>
              <a:rPr lang="nb-NO" sz="2400" dirty="0"/>
              <a:t>Vi har lavet et lille katalog med forslag til evalueringsspørgsmål</a:t>
            </a:r>
            <a:endParaRPr lang="da-DK" sz="2400" dirty="0"/>
          </a:p>
          <a:p>
            <a:pPr>
              <a:lnSpc>
                <a:spcPct val="150000"/>
              </a:lnSpc>
            </a:pPr>
            <a:r>
              <a:rPr lang="da-DK" sz="2400" dirty="0"/>
              <a:t>Alle spørgsmål kan besvares på en skala fra 1-10 hvor 10 er det mest positive svar.</a:t>
            </a:r>
          </a:p>
          <a:p>
            <a:pPr>
              <a:lnSpc>
                <a:spcPct val="150000"/>
              </a:lnSpc>
            </a:pPr>
            <a:r>
              <a:rPr lang="da-DK" sz="2400" dirty="0"/>
              <a:t>De generelle spørgsmål er vigtige at gentage og det er vigtigt at I finder jeres egne formuleringer som kan beskrive i hvilken grad I lever op til jeres klynges kvalitetsarbejde.</a:t>
            </a:r>
          </a:p>
          <a:p>
            <a:endParaRPr lang="da-DK" dirty="0"/>
          </a:p>
        </p:txBody>
      </p:sp>
    </p:spTree>
    <p:extLst>
      <p:ext uri="{BB962C8B-B14F-4D97-AF65-F5344CB8AC3E}">
        <p14:creationId xmlns:p14="http://schemas.microsoft.com/office/powerpoint/2010/main" val="3396884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695CA2-E7D5-953D-E893-3EB496E06708}"/>
              </a:ext>
            </a:extLst>
          </p:cNvPr>
          <p:cNvSpPr>
            <a:spLocks noGrp="1"/>
          </p:cNvSpPr>
          <p:nvPr>
            <p:ph type="title"/>
          </p:nvPr>
        </p:nvSpPr>
        <p:spPr/>
        <p:txBody>
          <a:bodyPr/>
          <a:lstStyle/>
          <a:p>
            <a:r>
              <a:rPr lang="da-DK" dirty="0"/>
              <a:t>Spørgsmål vedr. mødeinformation/invitation:</a:t>
            </a:r>
          </a:p>
        </p:txBody>
      </p:sp>
      <p:sp>
        <p:nvSpPr>
          <p:cNvPr id="3" name="Pladsholder til indhold 2">
            <a:extLst>
              <a:ext uri="{FF2B5EF4-FFF2-40B4-BE49-F238E27FC236}">
                <a16:creationId xmlns:a16="http://schemas.microsoft.com/office/drawing/2014/main" id="{C82ADDD0-D4CA-05AF-4BFD-39FD24B14B0C}"/>
              </a:ext>
            </a:extLst>
          </p:cNvPr>
          <p:cNvSpPr>
            <a:spLocks noGrp="1"/>
          </p:cNvSpPr>
          <p:nvPr>
            <p:ph idx="1"/>
          </p:nvPr>
        </p:nvSpPr>
        <p:spPr>
          <a:xfrm>
            <a:off x="720187" y="1413570"/>
            <a:ext cx="10082625" cy="2664296"/>
          </a:xfrm>
        </p:spPr>
        <p:txBody>
          <a:bodyPr anchor="ctr"/>
          <a:lstStyle/>
          <a:p>
            <a:r>
              <a:rPr lang="da-DK" sz="2400" dirty="0"/>
              <a:t>I hvilken grad synes du information i invitationen var tilfredsstillende?</a:t>
            </a:r>
          </a:p>
          <a:p>
            <a:r>
              <a:rPr lang="da-DK" sz="2400" dirty="0"/>
              <a:t>I hvilken grad er du tilfreds med den aftalte tilmeldingsform? (f.eks., </a:t>
            </a:r>
            <a:r>
              <a:rPr lang="da-DK" sz="2400" dirty="0" err="1"/>
              <a:t>doodle</a:t>
            </a:r>
            <a:r>
              <a:rPr lang="da-DK" sz="2400" dirty="0"/>
              <a:t> tilmelding)</a:t>
            </a:r>
          </a:p>
          <a:p>
            <a:endParaRPr lang="da-DK" dirty="0"/>
          </a:p>
        </p:txBody>
      </p:sp>
    </p:spTree>
    <p:extLst>
      <p:ext uri="{BB962C8B-B14F-4D97-AF65-F5344CB8AC3E}">
        <p14:creationId xmlns:p14="http://schemas.microsoft.com/office/powerpoint/2010/main" val="296038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94B4E2-403E-4869-ED9C-B7F57646D95B}"/>
              </a:ext>
            </a:extLst>
          </p:cNvPr>
          <p:cNvSpPr>
            <a:spLocks noGrp="1"/>
          </p:cNvSpPr>
          <p:nvPr>
            <p:ph type="title"/>
          </p:nvPr>
        </p:nvSpPr>
        <p:spPr/>
        <p:txBody>
          <a:bodyPr/>
          <a:lstStyle/>
          <a:p>
            <a:r>
              <a:rPr lang="da-DK" dirty="0"/>
              <a:t>Generelle mødespørgsmål:</a:t>
            </a:r>
          </a:p>
        </p:txBody>
      </p:sp>
      <p:sp>
        <p:nvSpPr>
          <p:cNvPr id="3" name="Pladsholder til indhold 2">
            <a:extLst>
              <a:ext uri="{FF2B5EF4-FFF2-40B4-BE49-F238E27FC236}">
                <a16:creationId xmlns:a16="http://schemas.microsoft.com/office/drawing/2014/main" id="{A56CED60-B6BD-8589-AC8D-75DC65FD59BA}"/>
              </a:ext>
            </a:extLst>
          </p:cNvPr>
          <p:cNvSpPr>
            <a:spLocks noGrp="1"/>
          </p:cNvSpPr>
          <p:nvPr>
            <p:ph idx="1"/>
          </p:nvPr>
        </p:nvSpPr>
        <p:spPr/>
        <p:txBody>
          <a:bodyPr/>
          <a:lstStyle/>
          <a:p>
            <a:r>
              <a:rPr lang="da-DK" sz="2400" dirty="0"/>
              <a:t>I hvilken grad er dagens klyngeemne relevant for dig?</a:t>
            </a:r>
          </a:p>
          <a:p>
            <a:r>
              <a:rPr lang="da-DK" sz="2400" dirty="0"/>
              <a:t>I hvilken grad vil klyngearbejdet om emne XX hjælpe dig med at leve op til faglige anbefalinger?</a:t>
            </a:r>
          </a:p>
          <a:p>
            <a:r>
              <a:rPr lang="da-DK" sz="2400" dirty="0"/>
              <a:t>I hvilken grad vil klyngearbejdet om emne XX gøre dit lægearbejde mere meningsfuldt?</a:t>
            </a:r>
          </a:p>
          <a:p>
            <a:r>
              <a:rPr lang="da-DK" sz="2400" dirty="0"/>
              <a:t>I hvilken grad vil klyngearbejdet om emne XX komme dine patienter til gode?</a:t>
            </a:r>
          </a:p>
          <a:p>
            <a:r>
              <a:rPr lang="da-DK" sz="2400" dirty="0"/>
              <a:t>I hvilken grad har dette klyngemøde levet op til dit ønske om ”kvalitet i klyngearbejdet”?</a:t>
            </a:r>
          </a:p>
          <a:p>
            <a:r>
              <a:rPr lang="da-DK" sz="2400" dirty="0"/>
              <a:t>I hvilken grad er du samlet set tilfreds med dagens møde?” </a:t>
            </a:r>
          </a:p>
          <a:p>
            <a:endParaRPr lang="da-DK" sz="2400" dirty="0"/>
          </a:p>
        </p:txBody>
      </p:sp>
    </p:spTree>
    <p:extLst>
      <p:ext uri="{BB962C8B-B14F-4D97-AF65-F5344CB8AC3E}">
        <p14:creationId xmlns:p14="http://schemas.microsoft.com/office/powerpoint/2010/main" val="3343489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772D22-E3BB-9160-FFEA-8A49535E218D}"/>
              </a:ext>
            </a:extLst>
          </p:cNvPr>
          <p:cNvSpPr>
            <a:spLocks noGrp="1"/>
          </p:cNvSpPr>
          <p:nvPr>
            <p:ph type="title"/>
          </p:nvPr>
        </p:nvSpPr>
        <p:spPr/>
        <p:txBody>
          <a:bodyPr/>
          <a:lstStyle/>
          <a:p>
            <a:r>
              <a:rPr lang="da-DK" dirty="0"/>
              <a:t>Specifikke mødespørgsmål:</a:t>
            </a:r>
          </a:p>
        </p:txBody>
      </p:sp>
      <p:sp>
        <p:nvSpPr>
          <p:cNvPr id="3" name="Pladsholder til indhold 2">
            <a:extLst>
              <a:ext uri="{FF2B5EF4-FFF2-40B4-BE49-F238E27FC236}">
                <a16:creationId xmlns:a16="http://schemas.microsoft.com/office/drawing/2014/main" id="{0367A418-79E9-001D-1F92-CB12C9FD1397}"/>
              </a:ext>
            </a:extLst>
          </p:cNvPr>
          <p:cNvSpPr>
            <a:spLocks noGrp="1"/>
          </p:cNvSpPr>
          <p:nvPr>
            <p:ph idx="1"/>
          </p:nvPr>
        </p:nvSpPr>
        <p:spPr>
          <a:xfrm>
            <a:off x="720187" y="1413570"/>
            <a:ext cx="10082625" cy="5040560"/>
          </a:xfrm>
        </p:spPr>
        <p:txBody>
          <a:bodyPr/>
          <a:lstStyle/>
          <a:p>
            <a:r>
              <a:rPr lang="da-DK" sz="2400" dirty="0"/>
              <a:t>I hvilken grad er du tilfreds med gennemgang af data? (</a:t>
            </a:r>
            <a:r>
              <a:rPr lang="da-DK" sz="2400" dirty="0" err="1"/>
              <a:t>evt</a:t>
            </a:r>
            <a:r>
              <a:rPr lang="da-DK" sz="2400" dirty="0"/>
              <a:t> for specifikt emne)</a:t>
            </a:r>
          </a:p>
          <a:p>
            <a:r>
              <a:rPr lang="da-DK" sz="2400" dirty="0"/>
              <a:t>I hvilken grad finder du de præsenterede data brugbare for dagens klyngearbejde?</a:t>
            </a:r>
          </a:p>
          <a:p>
            <a:r>
              <a:rPr lang="da-DK" sz="2400" dirty="0"/>
              <a:t>I hvilken grad finder du oplægget vedr. emne XX brugbart for dagens klyngearbejde?</a:t>
            </a:r>
          </a:p>
          <a:p>
            <a:r>
              <a:rPr lang="da-DK" sz="2400" dirty="0"/>
              <a:t>I hvilken grad er du tilfreds med gruppearbejderne undervejs?</a:t>
            </a:r>
          </a:p>
          <a:p>
            <a:r>
              <a:rPr lang="da-DK" sz="2400" dirty="0"/>
              <a:t>I hvilken grad er du tilfreds mod møde facilitering ved (YY)?</a:t>
            </a:r>
          </a:p>
          <a:p>
            <a:r>
              <a:rPr lang="da-DK" sz="2400" dirty="0"/>
              <a:t>I hvilken grad er du tilfreds med mødelokaleforhold?</a:t>
            </a:r>
          </a:p>
          <a:p>
            <a:r>
              <a:rPr lang="da-DK" sz="2400" dirty="0"/>
              <a:t>I hvilken grad er du tilfreds med bespisning?</a:t>
            </a:r>
          </a:p>
          <a:p>
            <a:r>
              <a:rPr lang="da-DK" sz="2400" dirty="0"/>
              <a:t>I hvilken grad er du tilfreds med den virtuelle løsning?</a:t>
            </a:r>
          </a:p>
          <a:p>
            <a:endParaRPr lang="da-DK" sz="2400" dirty="0"/>
          </a:p>
        </p:txBody>
      </p:sp>
    </p:spTree>
    <p:extLst>
      <p:ext uri="{BB962C8B-B14F-4D97-AF65-F5344CB8AC3E}">
        <p14:creationId xmlns:p14="http://schemas.microsoft.com/office/powerpoint/2010/main" val="965568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RM-farver&amp;quot;&quot;/&gt;&lt;property id=&quot;20307&quot; value=&quot;256&quot;/&gt;&lt;/object&gt;&lt;object type=&quot;3&quot; unique_id=&quot;10005&quot;&gt;&lt;property id=&quot;20148&quot; value=&quot;5&quot;/&gt;&lt;property id=&quot;20300&quot; value=&quot;Slide 3 - &amp;quot;RM med petrol&amp;quot;&quot;/&gt;&lt;property id=&quot;20307&quot; value=&quot;257&quot;/&gt;&lt;/object&gt;&lt;object type=&quot;3&quot; unique_id=&quot;10006&quot;&gt;&lt;property id=&quot;20148&quot; value=&quot;5&quot;/&gt;&lt;property id=&quot;20300&quot; value=&quot;Slide 2 - &amp;quot;Overskrift&amp;quot;&quot;/&gt;&lt;property id=&quot;20307&quot; value=&quot;260&quot;/&gt;&lt;/object&gt;&lt;object type=&quot;3&quot; unique_id=&quot;10007&quot;&gt;&lt;property id=&quot;20148&quot; value=&quot;5&quot;/&gt;&lt;property id=&quot;20300&quot; value=&quot;Slide 4 - &amp;quot;Overskrift&amp;quot;&quot;/&gt;&lt;property id=&quot;20307&quot; value=&quot;261&quot;/&gt;&lt;/object&gt;&lt;object type=&quot;3&quot; unique_id=&quot;10008&quot;&gt;&lt;property id=&quot;20148&quot; value=&quot;5&quot;/&gt;&lt;property id=&quot;20300&quot; value=&quot;Slide 5 - &amp;quot;RM med grøn&amp;quot;&quot;/&gt;&lt;property id=&quot;20307&quot; value=&quot;258&quot;/&gt;&lt;/object&gt;&lt;object type=&quot;3&quot; unique_id=&quot;10009&quot;&gt;&lt;property id=&quot;20148&quot; value=&quot;5&quot;/&gt;&lt;property id=&quot;20300&quot; value=&quot;Slide 6 - &amp;quot;Overskrift&amp;quot;&quot;/&gt;&lt;property id=&quot;20307&quot; value=&quot;262&quot;/&gt;&lt;/object&gt;&lt;object type=&quot;3&quot; unique_id=&quot;10010&quot;&gt;&lt;property id=&quot;20148&quot; value=&quot;5&quot;/&gt;&lt;property id=&quot;20300&quot; value=&quot;Slide 7 - &amp;quot;RM med orange&amp;quot;&quot;/&gt;&lt;property id=&quot;20307&quot; value=&quot;259&quot;/&gt;&lt;/object&gt;&lt;object type=&quot;3&quot; unique_id=&quot;10011&quot;&gt;&lt;property id=&quot;20148&quot; value=&quot;5&quot;/&gt;&lt;property id=&quot;20300&quot; value=&quot;Slide 8 - &amp;quot;Overskrift&amp;quot;&quot;/&gt;&lt;property id=&quot;20307&quot; value=&quot;263&quot;/&gt;&lt;/object&gt;&lt;/object&gt;&lt;/object&gt;&lt;/database&gt;"/>
  <p:tag name="SECTOMILLISECCONVERTED" val="1"/>
</p:tagLst>
</file>

<file path=ppt/theme/theme1.xml><?xml version="1.0" encoding="utf-8"?>
<a:theme xmlns:a="http://schemas.openxmlformats.org/drawingml/2006/main" name="RM-multicolour_16-9_v02">
  <a:themeElements>
    <a:clrScheme name="RM Multicolour2">
      <a:dk1>
        <a:srgbClr val="000000"/>
      </a:dk1>
      <a:lt1>
        <a:srgbClr val="FFFFFF"/>
      </a:lt1>
      <a:dk2>
        <a:srgbClr val="990033"/>
      </a:dk2>
      <a:lt2>
        <a:srgbClr val="EFECE6"/>
      </a:lt2>
      <a:accent1>
        <a:srgbClr val="CCCC66"/>
      </a:accent1>
      <a:accent2>
        <a:srgbClr val="256575"/>
      </a:accent2>
      <a:accent3>
        <a:srgbClr val="CC6633"/>
      </a:accent3>
      <a:accent4>
        <a:srgbClr val="9B9B50"/>
      </a:accent4>
      <a:accent5>
        <a:srgbClr val="84715E"/>
      </a:accent5>
      <a:accent6>
        <a:srgbClr val="990033"/>
      </a:accent6>
      <a:hlink>
        <a:srgbClr val="990033"/>
      </a:hlink>
      <a:folHlink>
        <a:srgbClr val="113F49"/>
      </a:folHlink>
    </a:clrScheme>
    <a:fontScheme name="01a_RMdias_BRED">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cap="sq">
          <a:solidFill>
            <a:schemeClr val="tx1"/>
          </a:solidFill>
        </a:ln>
      </a:spPr>
      <a:bodyPr rtlCol="0" anchor="ctr"/>
      <a:lstStyle>
        <a:defPPr algn="ctr">
          <a:defRPr dirty="0">
            <a:solidFill>
              <a:srgbClr val="3F3018"/>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a-DK" altLang="da-DK"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01a_RMdias_BRED 1">
        <a:dk1>
          <a:srgbClr val="3F3018"/>
        </a:dk1>
        <a:lt1>
          <a:srgbClr val="FFFFFF"/>
        </a:lt1>
        <a:dk2>
          <a:srgbClr val="990033"/>
        </a:dk2>
        <a:lt2>
          <a:srgbClr val="D2D2D2"/>
        </a:lt2>
        <a:accent1>
          <a:srgbClr val="E3DFD4"/>
        </a:accent1>
        <a:accent2>
          <a:srgbClr val="84715E"/>
        </a:accent2>
        <a:accent3>
          <a:srgbClr val="FFFFFF"/>
        </a:accent3>
        <a:accent4>
          <a:srgbClr val="342713"/>
        </a:accent4>
        <a:accent5>
          <a:srgbClr val="EFECE6"/>
        </a:accent5>
        <a:accent6>
          <a:srgbClr val="776654"/>
        </a:accent6>
        <a:hlink>
          <a:srgbClr val="990033"/>
        </a:hlink>
        <a:folHlink>
          <a:srgbClr val="3F3018"/>
        </a:folHlink>
      </a:clrScheme>
      <a:clrMap bg1="lt1" tx1="dk1" bg2="lt2" tx2="dk2" accent1="accent1" accent2="accent2" accent3="accent3" accent4="accent4" accent5="accent5" accent6="accent6" hlink="hlink" folHlink="folHlink"/>
    </a:extraClrScheme>
    <a:extraClrScheme>
      <a:clrScheme name="01a_RMdias_BRED 2">
        <a:dk1>
          <a:srgbClr val="3F3018"/>
        </a:dk1>
        <a:lt1>
          <a:srgbClr val="E3DFD4"/>
        </a:lt1>
        <a:dk2>
          <a:srgbClr val="84715E"/>
        </a:dk2>
        <a:lt2>
          <a:srgbClr val="D2D2D2"/>
        </a:lt2>
        <a:accent1>
          <a:srgbClr val="E3DFD4"/>
        </a:accent1>
        <a:accent2>
          <a:srgbClr val="84715E"/>
        </a:accent2>
        <a:accent3>
          <a:srgbClr val="EFECE6"/>
        </a:accent3>
        <a:accent4>
          <a:srgbClr val="342713"/>
        </a:accent4>
        <a:accent5>
          <a:srgbClr val="EFECE6"/>
        </a:accent5>
        <a:accent6>
          <a:srgbClr val="776654"/>
        </a:accent6>
        <a:hlink>
          <a:srgbClr val="990033"/>
        </a:hlink>
        <a:folHlink>
          <a:srgbClr val="3F3018"/>
        </a:folHlink>
      </a:clrScheme>
      <a:clrMap bg1="lt1" tx1="dk1" bg2="lt2" tx2="dk2" accent1="accent1" accent2="accent2" accent3="accent3" accent4="accent4" accent5="accent5" accent6="accent6" hlink="hlink" folHlink="folHlink"/>
    </a:extraClrScheme>
    <a:extraClrScheme>
      <a:clrScheme name="01a_RMdias_BRED 3">
        <a:dk1>
          <a:srgbClr val="760027"/>
        </a:dk1>
        <a:lt1>
          <a:srgbClr val="E3DFD4"/>
        </a:lt1>
        <a:dk2>
          <a:srgbClr val="990033"/>
        </a:dk2>
        <a:lt2>
          <a:srgbClr val="FFFFFF"/>
        </a:lt2>
        <a:accent1>
          <a:srgbClr val="E3DFD4"/>
        </a:accent1>
        <a:accent2>
          <a:srgbClr val="84715E"/>
        </a:accent2>
        <a:accent3>
          <a:srgbClr val="CAAAAD"/>
        </a:accent3>
        <a:accent4>
          <a:srgbClr val="C2BEB5"/>
        </a:accent4>
        <a:accent5>
          <a:srgbClr val="EFECE6"/>
        </a:accent5>
        <a:accent6>
          <a:srgbClr val="776654"/>
        </a:accent6>
        <a:hlink>
          <a:srgbClr val="3F3018"/>
        </a:hlink>
        <a:folHlink>
          <a:srgbClr val="3F3018"/>
        </a:folHlink>
      </a:clrScheme>
      <a:clrMap bg1="dk2" tx1="lt1" bg2="dk1" tx2="lt2" accent1="accent1" accent2="accent2" accent3="accent3" accent4="accent4" accent5="accent5" accent6="accent6" hlink="hlink" folHlink="folHlink"/>
    </a:extraClrScheme>
    <a:extraClrScheme>
      <a:clrScheme name="01a_RMdias_BRED 4">
        <a:dk1>
          <a:srgbClr val="3F3018"/>
        </a:dk1>
        <a:lt1>
          <a:srgbClr val="84715E"/>
        </a:lt1>
        <a:dk2>
          <a:srgbClr val="E3DFD4"/>
        </a:dk2>
        <a:lt2>
          <a:srgbClr val="655647"/>
        </a:lt2>
        <a:accent1>
          <a:srgbClr val="3F3018"/>
        </a:accent1>
        <a:accent2>
          <a:srgbClr val="84715E"/>
        </a:accent2>
        <a:accent3>
          <a:srgbClr val="C2BBB6"/>
        </a:accent3>
        <a:accent4>
          <a:srgbClr val="342713"/>
        </a:accent4>
        <a:accent5>
          <a:srgbClr val="AFADAB"/>
        </a:accent5>
        <a:accent6>
          <a:srgbClr val="776654"/>
        </a:accent6>
        <a:hlink>
          <a:srgbClr val="990033"/>
        </a:hlink>
        <a:folHlink>
          <a:srgbClr val="3F301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kabelon til klyngepakker" id="{7C2CDEF9-6094-4769-830A-7C27CE496689}" vid="{1716FA8E-8583-49B1-9A50-5A4B2E28A1A7}"/>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1351</Words>
  <Application>Microsoft Office PowerPoint</Application>
  <PresentationFormat>Brugerdefineret</PresentationFormat>
  <Paragraphs>111</Paragraphs>
  <Slides>17</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17</vt:i4>
      </vt:variant>
    </vt:vector>
  </HeadingPairs>
  <TitlesOfParts>
    <vt:vector size="22" baseType="lpstr">
      <vt:lpstr>Calibri</vt:lpstr>
      <vt:lpstr>midtsans</vt:lpstr>
      <vt:lpstr>Verdana</vt:lpstr>
      <vt:lpstr>Wingdings</vt:lpstr>
      <vt:lpstr>RM-multicolour_16-9_v02</vt:lpstr>
      <vt:lpstr>Stop-op møde i klyngen</vt:lpstr>
      <vt:lpstr>Plan for mødet</vt:lpstr>
      <vt:lpstr>Hvad har vi arbejdet med indtil videre?</vt:lpstr>
      <vt:lpstr>Hvad er meningen med klyngearbejdet</vt:lpstr>
      <vt:lpstr>Jeres klynges Formål (vedtægter):</vt:lpstr>
      <vt:lpstr>Klyngearbejdet skal understøttes af data</vt:lpstr>
      <vt:lpstr>Gruppearbejde om Kvalitet i klyngearbejdet</vt:lpstr>
      <vt:lpstr>Mødestruktur og forslag til ændringer..</vt:lpstr>
      <vt:lpstr>Data – Åbne? Lukkede?</vt:lpstr>
      <vt:lpstr>Hvilke emner ønsker vi at arbejde med det kommende år?</vt:lpstr>
      <vt:lpstr>Hvilke emner vil vi arbejde med i det kommende år?</vt:lpstr>
      <vt:lpstr>Evaluering –  Forslag til spørgsmål efter klyngemøde</vt:lpstr>
      <vt:lpstr>En række overvejelser</vt:lpstr>
      <vt:lpstr>Evaluering – Forslag til spørgsmål efter klyngemøde</vt:lpstr>
      <vt:lpstr>Spørgsmål vedr. mødeinformation/invitation:</vt:lpstr>
      <vt:lpstr>Generelle mødespørgsmål:</vt:lpstr>
      <vt:lpstr>Specifikke mødespørgsmål:</vt:lpstr>
    </vt:vector>
  </TitlesOfParts>
  <Company>Region Midtjylland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Mette Lybæk Kristensen</dc:creator>
  <cp:lastModifiedBy>Mette Lybæk Kristensen</cp:lastModifiedBy>
  <cp:revision>18</cp:revision>
  <cp:lastPrinted>2020-01-23T11:37:56Z</cp:lastPrinted>
  <dcterms:created xsi:type="dcterms:W3CDTF">2023-11-17T07:17:55Z</dcterms:created>
  <dcterms:modified xsi:type="dcterms:W3CDTF">2024-04-15T06:48:41Z</dcterms:modified>
</cp:coreProperties>
</file>